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73" r:id="rId5"/>
    <p:sldId id="274" r:id="rId6"/>
    <p:sldId id="275" r:id="rId7"/>
    <p:sldId id="276" r:id="rId8"/>
    <p:sldId id="303" r:id="rId9"/>
    <p:sldId id="292" r:id="rId10"/>
    <p:sldId id="293" r:id="rId11"/>
    <p:sldId id="287" r:id="rId12"/>
    <p:sldId id="294" r:id="rId13"/>
    <p:sldId id="300" r:id="rId14"/>
    <p:sldId id="298" r:id="rId15"/>
    <p:sldId id="302" r:id="rId16"/>
    <p:sldId id="299" r:id="rId17"/>
    <p:sldId id="291" r:id="rId18"/>
    <p:sldId id="279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666E"/>
    <a:srgbClr val="002B7C"/>
    <a:srgbClr val="8AB2B3"/>
    <a:srgbClr val="FF9245"/>
    <a:srgbClr val="FF9CB3"/>
    <a:srgbClr val="FAD15F"/>
    <a:srgbClr val="91B1ED"/>
    <a:srgbClr val="3A3838"/>
    <a:srgbClr val="E1B200"/>
    <a:srgbClr val="AE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708CDA-3AE7-306A-E5FD-9087891FAAC8}" v="88" dt="2025-11-05T23:55:56.834"/>
    <p1510:client id="{8659B93C-236F-1750-0128-ABBEB2A49DBD}" v="1403" dt="2025-11-05T22:47:32.838"/>
    <p1510:client id="{98A49942-BA95-4927-BEC2-710AEFA7EA4E}" v="1" dt="2025-11-05T19:02:48.049"/>
    <p1510:client id="{AF516747-CCD9-24CD-E3AE-899856A74E53}" v="3" dt="2025-11-05T20:52:16.668"/>
    <p1510:client id="{CC6D2D55-6899-968E-39AC-08359B184392}" v="2" dt="2025-11-05T22:27:47.999"/>
    <p1510:client id="{D681ACD4-903F-9ABC-C970-CCAE6F54A18A}" v="777" dt="2025-11-05T21:51:09.863"/>
    <p1510:client id="{F8E9DFF2-F190-07BE-545E-D6A714B09B38}" v="519" dt="2025-11-05T22:24:46.2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ob Knowlton" userId="S::jknowlton@crcog.org::d72bb1ed-ad07-4ae4-b4fc-3a9891d7b983" providerId="AD" clId="Web-{8659B93C-236F-1750-0128-ABBEB2A49DBD}"/>
    <pc:docChg chg="addSld delSld modSld sldOrd">
      <pc:chgData name="Jacob Knowlton" userId="S::jknowlton@crcog.org::d72bb1ed-ad07-4ae4-b4fc-3a9891d7b983" providerId="AD" clId="Web-{8659B93C-236F-1750-0128-ABBEB2A49DBD}" dt="2025-11-05T22:47:32.838" v="825" actId="1076"/>
      <pc:docMkLst>
        <pc:docMk/>
      </pc:docMkLst>
      <pc:sldChg chg="modSp">
        <pc:chgData name="Jacob Knowlton" userId="S::jknowlton@crcog.org::d72bb1ed-ad07-4ae4-b4fc-3a9891d7b983" providerId="AD" clId="Web-{8659B93C-236F-1750-0128-ABBEB2A49DBD}" dt="2025-11-05T20:42:10.063" v="810" actId="20577"/>
        <pc:sldMkLst>
          <pc:docMk/>
          <pc:sldMk cId="614378181" sldId="279"/>
        </pc:sldMkLst>
        <pc:spChg chg="mod">
          <ac:chgData name="Jacob Knowlton" userId="S::jknowlton@crcog.org::d72bb1ed-ad07-4ae4-b4fc-3a9891d7b983" providerId="AD" clId="Web-{8659B93C-236F-1750-0128-ABBEB2A49DBD}" dt="2025-11-05T20:42:10.063" v="810" actId="20577"/>
          <ac:spMkLst>
            <pc:docMk/>
            <pc:sldMk cId="614378181" sldId="279"/>
            <ac:spMk id="8" creationId="{C3E4CA2E-E2D0-47ED-B410-46AB497BCFE6}"/>
          </ac:spMkLst>
        </pc:spChg>
      </pc:sldChg>
      <pc:sldChg chg="modSp">
        <pc:chgData name="Jacob Knowlton" userId="S::jknowlton@crcog.org::d72bb1ed-ad07-4ae4-b4fc-3a9891d7b983" providerId="AD" clId="Web-{8659B93C-236F-1750-0128-ABBEB2A49DBD}" dt="2025-11-05T20:28:18.183" v="518" actId="20577"/>
        <pc:sldMkLst>
          <pc:docMk/>
          <pc:sldMk cId="4120774065" sldId="287"/>
        </pc:sldMkLst>
        <pc:spChg chg="mod">
          <ac:chgData name="Jacob Knowlton" userId="S::jknowlton@crcog.org::d72bb1ed-ad07-4ae4-b4fc-3a9891d7b983" providerId="AD" clId="Web-{8659B93C-236F-1750-0128-ABBEB2A49DBD}" dt="2025-11-05T20:28:18.183" v="518" actId="20577"/>
          <ac:spMkLst>
            <pc:docMk/>
            <pc:sldMk cId="4120774065" sldId="287"/>
            <ac:spMk id="10" creationId="{23066ADC-367F-A62F-D5C2-8383311E3B4A}"/>
          </ac:spMkLst>
        </pc:spChg>
      </pc:sldChg>
      <pc:sldChg chg="addSp modSp">
        <pc:chgData name="Jacob Knowlton" userId="S::jknowlton@crcog.org::d72bb1ed-ad07-4ae4-b4fc-3a9891d7b983" providerId="AD" clId="Web-{8659B93C-236F-1750-0128-ABBEB2A49DBD}" dt="2025-11-05T22:44:10.504" v="823" actId="1076"/>
        <pc:sldMkLst>
          <pc:docMk/>
          <pc:sldMk cId="202582029" sldId="291"/>
        </pc:sldMkLst>
        <pc:spChg chg="mod">
          <ac:chgData name="Jacob Knowlton" userId="S::jknowlton@crcog.org::d72bb1ed-ad07-4ae4-b4fc-3a9891d7b983" providerId="AD" clId="Web-{8659B93C-236F-1750-0128-ABBEB2A49DBD}" dt="2025-11-05T20:42:03.078" v="809" actId="20577"/>
          <ac:spMkLst>
            <pc:docMk/>
            <pc:sldMk cId="202582029" sldId="291"/>
            <ac:spMk id="8" creationId="{3C0137F0-8A25-36F6-9317-81B011D4508E}"/>
          </ac:spMkLst>
        </pc:spChg>
        <pc:picChg chg="add mod">
          <ac:chgData name="Jacob Knowlton" userId="S::jknowlton@crcog.org::d72bb1ed-ad07-4ae4-b4fc-3a9891d7b983" providerId="AD" clId="Web-{8659B93C-236F-1750-0128-ABBEB2A49DBD}" dt="2025-11-05T22:42:53.408" v="816" actId="1076"/>
          <ac:picMkLst>
            <pc:docMk/>
            <pc:sldMk cId="202582029" sldId="291"/>
            <ac:picMk id="3" creationId="{9D14664A-C55A-6ACD-1FB5-E21A6F1C18F8}"/>
          </ac:picMkLst>
        </pc:picChg>
        <pc:picChg chg="add mod">
          <ac:chgData name="Jacob Knowlton" userId="S::jknowlton@crcog.org::d72bb1ed-ad07-4ae4-b4fc-3a9891d7b983" providerId="AD" clId="Web-{8659B93C-236F-1750-0128-ABBEB2A49DBD}" dt="2025-11-05T22:44:10.504" v="823" actId="1076"/>
          <ac:picMkLst>
            <pc:docMk/>
            <pc:sldMk cId="202582029" sldId="291"/>
            <ac:picMk id="4" creationId="{1F5DA6D9-B2D7-C5C9-03CE-DC208C19CB63}"/>
          </ac:picMkLst>
        </pc:picChg>
      </pc:sldChg>
      <pc:sldChg chg="modSp">
        <pc:chgData name="Jacob Knowlton" userId="S::jknowlton@crcog.org::d72bb1ed-ad07-4ae4-b4fc-3a9891d7b983" providerId="AD" clId="Web-{8659B93C-236F-1750-0128-ABBEB2A49DBD}" dt="2025-11-05T20:41:42.858" v="806" actId="20577"/>
        <pc:sldMkLst>
          <pc:docMk/>
          <pc:sldMk cId="2861419524" sldId="292"/>
        </pc:sldMkLst>
        <pc:spChg chg="mod">
          <ac:chgData name="Jacob Knowlton" userId="S::jknowlton@crcog.org::d72bb1ed-ad07-4ae4-b4fc-3a9891d7b983" providerId="AD" clId="Web-{8659B93C-236F-1750-0128-ABBEB2A49DBD}" dt="2025-11-05T20:41:42.858" v="806" actId="20577"/>
          <ac:spMkLst>
            <pc:docMk/>
            <pc:sldMk cId="2861419524" sldId="292"/>
            <ac:spMk id="5" creationId="{2587AAEE-0DF6-C80B-CA83-36B854C28E16}"/>
          </ac:spMkLst>
        </pc:spChg>
      </pc:sldChg>
      <pc:sldChg chg="modSp">
        <pc:chgData name="Jacob Knowlton" userId="S::jknowlton@crcog.org::d72bb1ed-ad07-4ae4-b4fc-3a9891d7b983" providerId="AD" clId="Web-{8659B93C-236F-1750-0128-ABBEB2A49DBD}" dt="2025-11-05T20:41:48.546" v="807" actId="20577"/>
        <pc:sldMkLst>
          <pc:docMk/>
          <pc:sldMk cId="999996621" sldId="293"/>
        </pc:sldMkLst>
        <pc:spChg chg="mod">
          <ac:chgData name="Jacob Knowlton" userId="S::jknowlton@crcog.org::d72bb1ed-ad07-4ae4-b4fc-3a9891d7b983" providerId="AD" clId="Web-{8659B93C-236F-1750-0128-ABBEB2A49DBD}" dt="2025-11-05T20:41:48.546" v="807" actId="20577"/>
          <ac:spMkLst>
            <pc:docMk/>
            <pc:sldMk cId="999996621" sldId="293"/>
            <ac:spMk id="8" creationId="{A952F36A-C45D-4365-3CA0-82513D5A7100}"/>
          </ac:spMkLst>
        </pc:spChg>
      </pc:sldChg>
      <pc:sldChg chg="modSp">
        <pc:chgData name="Jacob Knowlton" userId="S::jknowlton@crcog.org::d72bb1ed-ad07-4ae4-b4fc-3a9891d7b983" providerId="AD" clId="Web-{8659B93C-236F-1750-0128-ABBEB2A49DBD}" dt="2025-11-05T22:47:32.838" v="825" actId="1076"/>
        <pc:sldMkLst>
          <pc:docMk/>
          <pc:sldMk cId="3554712091" sldId="294"/>
        </pc:sldMkLst>
        <pc:spChg chg="mod">
          <ac:chgData name="Jacob Knowlton" userId="S::jknowlton@crcog.org::d72bb1ed-ad07-4ae4-b4fc-3a9891d7b983" providerId="AD" clId="Web-{8659B93C-236F-1750-0128-ABBEB2A49DBD}" dt="2025-11-05T20:28:21.355" v="521" actId="20577"/>
          <ac:spMkLst>
            <pc:docMk/>
            <pc:sldMk cId="3554712091" sldId="294"/>
            <ac:spMk id="10" creationId="{E42E65D9-9992-6C5C-B523-1C9594778BE3}"/>
          </ac:spMkLst>
        </pc:spChg>
        <pc:picChg chg="mod">
          <ac:chgData name="Jacob Knowlton" userId="S::jknowlton@crcog.org::d72bb1ed-ad07-4ae4-b4fc-3a9891d7b983" providerId="AD" clId="Web-{8659B93C-236F-1750-0128-ABBEB2A49DBD}" dt="2025-11-05T22:47:32.838" v="825" actId="1076"/>
          <ac:picMkLst>
            <pc:docMk/>
            <pc:sldMk cId="3554712091" sldId="294"/>
            <ac:picMk id="4" creationId="{0A19C740-007D-DC92-A604-13B29C00D703}"/>
          </ac:picMkLst>
        </pc:picChg>
      </pc:sldChg>
      <pc:sldChg chg="delSp del">
        <pc:chgData name="Jacob Knowlton" userId="S::jknowlton@crcog.org::d72bb1ed-ad07-4ae4-b4fc-3a9891d7b983" providerId="AD" clId="Web-{8659B93C-236F-1750-0128-ABBEB2A49DBD}" dt="2025-11-05T19:51:57.151" v="103"/>
        <pc:sldMkLst>
          <pc:docMk/>
          <pc:sldMk cId="2348861305" sldId="295"/>
        </pc:sldMkLst>
        <pc:picChg chg="del">
          <ac:chgData name="Jacob Knowlton" userId="S::jknowlton@crcog.org::d72bb1ed-ad07-4ae4-b4fc-3a9891d7b983" providerId="AD" clId="Web-{8659B93C-236F-1750-0128-ABBEB2A49DBD}" dt="2025-11-05T19:51:55.698" v="102"/>
          <ac:picMkLst>
            <pc:docMk/>
            <pc:sldMk cId="2348861305" sldId="295"/>
            <ac:picMk id="5" creationId="{6F131249-087D-76C3-BBC9-BA6F0DE09FAD}"/>
          </ac:picMkLst>
        </pc:picChg>
        <pc:picChg chg="del">
          <ac:chgData name="Jacob Knowlton" userId="S::jknowlton@crcog.org::d72bb1ed-ad07-4ae4-b4fc-3a9891d7b983" providerId="AD" clId="Web-{8659B93C-236F-1750-0128-ABBEB2A49DBD}" dt="2025-11-05T19:51:55.026" v="101"/>
          <ac:picMkLst>
            <pc:docMk/>
            <pc:sldMk cId="2348861305" sldId="295"/>
            <ac:picMk id="6" creationId="{FD748E3A-DE12-5992-6418-B86F0F65F027}"/>
          </ac:picMkLst>
        </pc:picChg>
      </pc:sldChg>
      <pc:sldChg chg="del">
        <pc:chgData name="Jacob Knowlton" userId="S::jknowlton@crcog.org::d72bb1ed-ad07-4ae4-b4fc-3a9891d7b983" providerId="AD" clId="Web-{8659B93C-236F-1750-0128-ABBEB2A49DBD}" dt="2025-11-05T19:52:01.292" v="104"/>
        <pc:sldMkLst>
          <pc:docMk/>
          <pc:sldMk cId="103744144" sldId="297"/>
        </pc:sldMkLst>
      </pc:sldChg>
      <pc:sldChg chg="addSp delSp modSp">
        <pc:chgData name="Jacob Knowlton" userId="S::jknowlton@crcog.org::d72bb1ed-ad07-4ae4-b4fc-3a9891d7b983" providerId="AD" clId="Web-{8659B93C-236F-1750-0128-ABBEB2A49DBD}" dt="2025-11-05T19:50:53.676" v="100"/>
        <pc:sldMkLst>
          <pc:docMk/>
          <pc:sldMk cId="1003465235" sldId="298"/>
        </pc:sldMkLst>
        <pc:spChg chg="add mod">
          <ac:chgData name="Jacob Knowlton" userId="S::jknowlton@crcog.org::d72bb1ed-ad07-4ae4-b4fc-3a9891d7b983" providerId="AD" clId="Web-{8659B93C-236F-1750-0128-ABBEB2A49DBD}" dt="2025-11-05T19:49:39.720" v="90" actId="20577"/>
          <ac:spMkLst>
            <pc:docMk/>
            <pc:sldMk cId="1003465235" sldId="298"/>
            <ac:spMk id="4" creationId="{570CA499-D963-BCD8-C1C1-3412D85B7A81}"/>
          </ac:spMkLst>
        </pc:spChg>
        <pc:spChg chg="add mod">
          <ac:chgData name="Jacob Knowlton" userId="S::jknowlton@crcog.org::d72bb1ed-ad07-4ae4-b4fc-3a9891d7b983" providerId="AD" clId="Web-{8659B93C-236F-1750-0128-ABBEB2A49DBD}" dt="2025-11-05T19:49:35.095" v="88" actId="20577"/>
          <ac:spMkLst>
            <pc:docMk/>
            <pc:sldMk cId="1003465235" sldId="298"/>
            <ac:spMk id="5" creationId="{33623562-D8F7-F318-1886-D542407A1A92}"/>
          </ac:spMkLst>
        </pc:spChg>
        <pc:spChg chg="add mod">
          <ac:chgData name="Jacob Knowlton" userId="S::jknowlton@crcog.org::d72bb1ed-ad07-4ae4-b4fc-3a9891d7b983" providerId="AD" clId="Web-{8659B93C-236F-1750-0128-ABBEB2A49DBD}" dt="2025-11-05T19:49:14.048" v="84" actId="1076"/>
          <ac:spMkLst>
            <pc:docMk/>
            <pc:sldMk cId="1003465235" sldId="298"/>
            <ac:spMk id="7" creationId="{F2880ACA-1FAC-F077-4836-0833354175D6}"/>
          </ac:spMkLst>
        </pc:spChg>
        <pc:spChg chg="add mod">
          <ac:chgData name="Jacob Knowlton" userId="S::jknowlton@crcog.org::d72bb1ed-ad07-4ae4-b4fc-3a9891d7b983" providerId="AD" clId="Web-{8659B93C-236F-1750-0128-ABBEB2A49DBD}" dt="2025-11-05T19:49:46.689" v="91" actId="1076"/>
          <ac:spMkLst>
            <pc:docMk/>
            <pc:sldMk cId="1003465235" sldId="298"/>
            <ac:spMk id="9" creationId="{24B98D31-185E-5019-5F91-83A91D887E57}"/>
          </ac:spMkLst>
        </pc:spChg>
        <pc:spChg chg="del mod">
          <ac:chgData name="Jacob Knowlton" userId="S::jknowlton@crcog.org::d72bb1ed-ad07-4ae4-b4fc-3a9891d7b983" providerId="AD" clId="Web-{8659B93C-236F-1750-0128-ABBEB2A49DBD}" dt="2025-11-05T19:50:30.158" v="96"/>
          <ac:spMkLst>
            <pc:docMk/>
            <pc:sldMk cId="1003465235" sldId="298"/>
            <ac:spMk id="10" creationId="{279EF370-E6ED-76EA-9066-F1D9BBE5A1F8}"/>
          </ac:spMkLst>
        </pc:spChg>
        <pc:picChg chg="add mod">
          <ac:chgData name="Jacob Knowlton" userId="S::jknowlton@crcog.org::d72bb1ed-ad07-4ae4-b4fc-3a9891d7b983" providerId="AD" clId="Web-{8659B93C-236F-1750-0128-ABBEB2A49DBD}" dt="2025-11-05T19:48:03.172" v="73" actId="1076"/>
          <ac:picMkLst>
            <pc:docMk/>
            <pc:sldMk cId="1003465235" sldId="298"/>
            <ac:picMk id="2" creationId="{677E7AD3-D956-63F7-B2E7-769DBDD4F9D4}"/>
          </ac:picMkLst>
        </pc:picChg>
        <pc:picChg chg="add mod">
          <ac:chgData name="Jacob Knowlton" userId="S::jknowlton@crcog.org::d72bb1ed-ad07-4ae4-b4fc-3a9891d7b983" providerId="AD" clId="Web-{8659B93C-236F-1750-0128-ABBEB2A49DBD}" dt="2025-11-05T19:48:03.172" v="74" actId="1076"/>
          <ac:picMkLst>
            <pc:docMk/>
            <pc:sldMk cId="1003465235" sldId="298"/>
            <ac:picMk id="3" creationId="{CDA30318-5B3E-03B6-97DE-FF5CFBAC7A6C}"/>
          </ac:picMkLst>
        </pc:picChg>
        <pc:picChg chg="mod">
          <ac:chgData name="Jacob Knowlton" userId="S::jknowlton@crcog.org::d72bb1ed-ad07-4ae4-b4fc-3a9891d7b983" providerId="AD" clId="Web-{8659B93C-236F-1750-0128-ABBEB2A49DBD}" dt="2025-11-05T19:50:53.676" v="100"/>
          <ac:picMkLst>
            <pc:docMk/>
            <pc:sldMk cId="1003465235" sldId="298"/>
            <ac:picMk id="8" creationId="{926E27F1-5F0D-17D2-A9CB-BB0CAF17EF3C}"/>
          </ac:picMkLst>
        </pc:picChg>
      </pc:sldChg>
      <pc:sldChg chg="addSp delSp modSp">
        <pc:chgData name="Jacob Knowlton" userId="S::jknowlton@crcog.org::d72bb1ed-ad07-4ae4-b4fc-3a9891d7b983" providerId="AD" clId="Web-{8659B93C-236F-1750-0128-ABBEB2A49DBD}" dt="2025-11-05T20:41:14.263" v="805" actId="1076"/>
        <pc:sldMkLst>
          <pc:docMk/>
          <pc:sldMk cId="3008881996" sldId="299"/>
        </pc:sldMkLst>
        <pc:spChg chg="add del mod">
          <ac:chgData name="Jacob Knowlton" userId="S::jknowlton@crcog.org::d72bb1ed-ad07-4ae4-b4fc-3a9891d7b983" providerId="AD" clId="Web-{8659B93C-236F-1750-0128-ABBEB2A49DBD}" dt="2025-11-05T20:32:59.787" v="603"/>
          <ac:spMkLst>
            <pc:docMk/>
            <pc:sldMk cId="3008881996" sldId="299"/>
            <ac:spMk id="2" creationId="{8027626B-B735-42D7-6E0F-DAF573FB621A}"/>
          </ac:spMkLst>
        </pc:spChg>
        <pc:spChg chg="add mod">
          <ac:chgData name="Jacob Knowlton" userId="S::jknowlton@crcog.org::d72bb1ed-ad07-4ae4-b4fc-3a9891d7b983" providerId="AD" clId="Web-{8659B93C-236F-1750-0128-ABBEB2A49DBD}" dt="2025-11-05T20:41:14.263" v="805" actId="1076"/>
          <ac:spMkLst>
            <pc:docMk/>
            <pc:sldMk cId="3008881996" sldId="299"/>
            <ac:spMk id="4" creationId="{9061901E-8464-259B-B483-E8318AB7CAC3}"/>
          </ac:spMkLst>
        </pc:spChg>
        <pc:spChg chg="mod">
          <ac:chgData name="Jacob Knowlton" userId="S::jknowlton@crcog.org::d72bb1ed-ad07-4ae4-b4fc-3a9891d7b983" providerId="AD" clId="Web-{8659B93C-236F-1750-0128-ABBEB2A49DBD}" dt="2025-11-05T20:39:01.387" v="616" actId="1076"/>
          <ac:spMkLst>
            <pc:docMk/>
            <pc:sldMk cId="3008881996" sldId="299"/>
            <ac:spMk id="10" creationId="{7C12657D-0C2D-C82E-C940-216C06BBB518}"/>
          </ac:spMkLst>
        </pc:spChg>
      </pc:sldChg>
      <pc:sldChg chg="addSp delSp modSp new mod setBg">
        <pc:chgData name="Jacob Knowlton" userId="S::jknowlton@crcog.org::d72bb1ed-ad07-4ae4-b4fc-3a9891d7b983" providerId="AD" clId="Web-{8659B93C-236F-1750-0128-ABBEB2A49DBD}" dt="2025-11-05T20:14:16.655" v="366" actId="14100"/>
        <pc:sldMkLst>
          <pc:docMk/>
          <pc:sldMk cId="715306086" sldId="300"/>
        </pc:sldMkLst>
        <pc:spChg chg="add del mod">
          <ac:chgData name="Jacob Knowlton" userId="S::jknowlton@crcog.org::d72bb1ed-ad07-4ae4-b4fc-3a9891d7b983" providerId="AD" clId="Web-{8659B93C-236F-1750-0128-ABBEB2A49DBD}" dt="2025-11-05T20:05:33.582" v="208"/>
          <ac:spMkLst>
            <pc:docMk/>
            <pc:sldMk cId="715306086" sldId="300"/>
            <ac:spMk id="4" creationId="{199EA130-D6AF-42DD-D30D-2EC25BD06161}"/>
          </ac:spMkLst>
        </pc:spChg>
        <pc:spChg chg="add del mod">
          <ac:chgData name="Jacob Knowlton" userId="S::jknowlton@crcog.org::d72bb1ed-ad07-4ae4-b4fc-3a9891d7b983" providerId="AD" clId="Web-{8659B93C-236F-1750-0128-ABBEB2A49DBD}" dt="2025-11-05T20:11:05.335" v="328"/>
          <ac:spMkLst>
            <pc:docMk/>
            <pc:sldMk cId="715306086" sldId="300"/>
            <ac:spMk id="5" creationId="{6CFE1066-A9AD-DE9A-A261-C61EF5C494FA}"/>
          </ac:spMkLst>
        </pc:spChg>
        <pc:spChg chg="add mod">
          <ac:chgData name="Jacob Knowlton" userId="S::jknowlton@crcog.org::d72bb1ed-ad07-4ae4-b4fc-3a9891d7b983" providerId="AD" clId="Web-{8659B93C-236F-1750-0128-ABBEB2A49DBD}" dt="2025-11-05T20:13:33.920" v="359" actId="20577"/>
          <ac:spMkLst>
            <pc:docMk/>
            <pc:sldMk cId="715306086" sldId="300"/>
            <ac:spMk id="6" creationId="{94E7309F-D766-1CC4-58B3-29A5F15C7B55}"/>
          </ac:spMkLst>
        </pc:spChg>
        <pc:spChg chg="add del mod">
          <ac:chgData name="Jacob Knowlton" userId="S::jknowlton@crcog.org::d72bb1ed-ad07-4ae4-b4fc-3a9891d7b983" providerId="AD" clId="Web-{8659B93C-236F-1750-0128-ABBEB2A49DBD}" dt="2025-11-05T20:11:18.570" v="333"/>
          <ac:spMkLst>
            <pc:docMk/>
            <pc:sldMk cId="715306086" sldId="300"/>
            <ac:spMk id="7" creationId="{03BE63C7-FD3E-3310-742D-C482C09195E0}"/>
          </ac:spMkLst>
        </pc:spChg>
        <pc:spChg chg="add mod">
          <ac:chgData name="Jacob Knowlton" userId="S::jknowlton@crcog.org::d72bb1ed-ad07-4ae4-b4fc-3a9891d7b983" providerId="AD" clId="Web-{8659B93C-236F-1750-0128-ABBEB2A49DBD}" dt="2025-11-05T20:13:30.826" v="357" actId="20577"/>
          <ac:spMkLst>
            <pc:docMk/>
            <pc:sldMk cId="715306086" sldId="300"/>
            <ac:spMk id="8" creationId="{CBC62542-6C18-C94F-A7FD-A96B9FC4B05B}"/>
          </ac:spMkLst>
        </pc:spChg>
        <pc:spChg chg="add">
          <ac:chgData name="Jacob Knowlton" userId="S::jknowlton@crcog.org::d72bb1ed-ad07-4ae4-b4fc-3a9891d7b983" providerId="AD" clId="Web-{8659B93C-236F-1750-0128-ABBEB2A49DBD}" dt="2025-11-05T20:08:19.385" v="209"/>
          <ac:spMkLst>
            <pc:docMk/>
            <pc:sldMk cId="715306086" sldId="300"/>
            <ac:spMk id="10" creationId="{9A724DBA-D2D9-471E-8ED7-2015DDD950DF}"/>
          </ac:spMkLst>
        </pc:spChg>
        <pc:spChg chg="add">
          <ac:chgData name="Jacob Knowlton" userId="S::jknowlton@crcog.org::d72bb1ed-ad07-4ae4-b4fc-3a9891d7b983" providerId="AD" clId="Web-{8659B93C-236F-1750-0128-ABBEB2A49DBD}" dt="2025-11-05T20:08:19.385" v="209"/>
          <ac:spMkLst>
            <pc:docMk/>
            <pc:sldMk cId="715306086" sldId="300"/>
            <ac:spMk id="12" creationId="{08980754-6F4B-43C9-B9BE-127B6BED6586}"/>
          </ac:spMkLst>
        </pc:spChg>
        <pc:spChg chg="add mod">
          <ac:chgData name="Jacob Knowlton" userId="S::jknowlton@crcog.org::d72bb1ed-ad07-4ae4-b4fc-3a9891d7b983" providerId="AD" clId="Web-{8659B93C-236F-1750-0128-ABBEB2A49DBD}" dt="2025-11-05T20:14:16.655" v="366" actId="14100"/>
          <ac:spMkLst>
            <pc:docMk/>
            <pc:sldMk cId="715306086" sldId="300"/>
            <ac:spMk id="13" creationId="{00072E37-A673-4A84-90C4-271FCCF7E001}"/>
          </ac:spMkLst>
        </pc:spChg>
        <pc:spChg chg="add">
          <ac:chgData name="Jacob Knowlton" userId="S::jknowlton@crcog.org::d72bb1ed-ad07-4ae4-b4fc-3a9891d7b983" providerId="AD" clId="Web-{8659B93C-236F-1750-0128-ABBEB2A49DBD}" dt="2025-11-05T20:08:19.385" v="209"/>
          <ac:spMkLst>
            <pc:docMk/>
            <pc:sldMk cId="715306086" sldId="300"/>
            <ac:spMk id="14" creationId="{2C1BBA94-3F40-40AA-8BB9-E69E25E537C1}"/>
          </ac:spMkLst>
        </pc:spChg>
        <pc:spChg chg="add">
          <ac:chgData name="Jacob Knowlton" userId="S::jknowlton@crcog.org::d72bb1ed-ad07-4ae4-b4fc-3a9891d7b983" providerId="AD" clId="Web-{8659B93C-236F-1750-0128-ABBEB2A49DBD}" dt="2025-11-05T20:08:19.385" v="209"/>
          <ac:spMkLst>
            <pc:docMk/>
            <pc:sldMk cId="715306086" sldId="300"/>
            <ac:spMk id="16" creationId="{169CC832-2974-4E8D-90ED-3E2941BA7336}"/>
          </ac:spMkLst>
        </pc:spChg>
        <pc:spChg chg="add">
          <ac:chgData name="Jacob Knowlton" userId="S::jknowlton@crcog.org::d72bb1ed-ad07-4ae4-b4fc-3a9891d7b983" providerId="AD" clId="Web-{8659B93C-236F-1750-0128-ABBEB2A49DBD}" dt="2025-11-05T20:08:19.385" v="209"/>
          <ac:spMkLst>
            <pc:docMk/>
            <pc:sldMk cId="715306086" sldId="300"/>
            <ac:spMk id="18" creationId="{55222F96-971A-4F90-B841-6BAB416C7AC1}"/>
          </ac:spMkLst>
        </pc:spChg>
        <pc:picChg chg="add mod">
          <ac:chgData name="Jacob Knowlton" userId="S::jknowlton@crcog.org::d72bb1ed-ad07-4ae4-b4fc-3a9891d7b983" providerId="AD" clId="Web-{8659B93C-236F-1750-0128-ABBEB2A49DBD}" dt="2025-11-05T20:08:19.385" v="209"/>
          <ac:picMkLst>
            <pc:docMk/>
            <pc:sldMk cId="715306086" sldId="300"/>
            <ac:picMk id="2" creationId="{8CC9CB31-9E66-93E0-7122-6C695EE71536}"/>
          </ac:picMkLst>
        </pc:picChg>
        <pc:picChg chg="add del mod">
          <ac:chgData name="Jacob Knowlton" userId="S::jknowlton@crcog.org::d72bb1ed-ad07-4ae4-b4fc-3a9891d7b983" providerId="AD" clId="Web-{8659B93C-236F-1750-0128-ABBEB2A49DBD}" dt="2025-11-05T20:05:22.723" v="206"/>
          <ac:picMkLst>
            <pc:docMk/>
            <pc:sldMk cId="715306086" sldId="300"/>
            <ac:picMk id="3" creationId="{CC344D1E-954B-21C1-1CC6-653DFD9BAC0C}"/>
          </ac:picMkLst>
        </pc:picChg>
        <pc:picChg chg="add mod">
          <ac:chgData name="Jacob Knowlton" userId="S::jknowlton@crcog.org::d72bb1ed-ad07-4ae4-b4fc-3a9891d7b983" providerId="AD" clId="Web-{8659B93C-236F-1750-0128-ABBEB2A49DBD}" dt="2025-11-05T20:13:26.091" v="355" actId="1076"/>
          <ac:picMkLst>
            <pc:docMk/>
            <pc:sldMk cId="715306086" sldId="300"/>
            <ac:picMk id="9" creationId="{EFBA44E7-C50A-CB5B-FCFE-0D909FE83527}"/>
          </ac:picMkLst>
        </pc:picChg>
      </pc:sldChg>
      <pc:sldChg chg="new del">
        <pc:chgData name="Jacob Knowlton" userId="S::jknowlton@crcog.org::d72bb1ed-ad07-4ae4-b4fc-3a9891d7b983" providerId="AD" clId="Web-{8659B93C-236F-1750-0128-ABBEB2A49DBD}" dt="2025-11-05T20:16:18.331" v="369"/>
        <pc:sldMkLst>
          <pc:docMk/>
          <pc:sldMk cId="3286905043" sldId="301"/>
        </pc:sldMkLst>
      </pc:sldChg>
      <pc:sldChg chg="addSp delSp modSp add ord replId">
        <pc:chgData name="Jacob Knowlton" userId="S::jknowlton@crcog.org::d72bb1ed-ad07-4ae4-b4fc-3a9891d7b983" providerId="AD" clId="Web-{8659B93C-236F-1750-0128-ABBEB2A49DBD}" dt="2025-11-05T20:28:51.435" v="529" actId="1076"/>
        <pc:sldMkLst>
          <pc:docMk/>
          <pc:sldMk cId="1102513908" sldId="302"/>
        </pc:sldMkLst>
        <pc:spChg chg="del mod">
          <ac:chgData name="Jacob Knowlton" userId="S::jknowlton@crcog.org::d72bb1ed-ad07-4ae4-b4fc-3a9891d7b983" providerId="AD" clId="Web-{8659B93C-236F-1750-0128-ABBEB2A49DBD}" dt="2025-11-05T20:25:25.343" v="493"/>
          <ac:spMkLst>
            <pc:docMk/>
            <pc:sldMk cId="1102513908" sldId="302"/>
            <ac:spMk id="4" creationId="{206D5743-D829-30A4-EDF0-84C94E703018}"/>
          </ac:spMkLst>
        </pc:spChg>
        <pc:spChg chg="mod">
          <ac:chgData name="Jacob Knowlton" userId="S::jknowlton@crcog.org::d72bb1ed-ad07-4ae4-b4fc-3a9891d7b983" providerId="AD" clId="Web-{8659B93C-236F-1750-0128-ABBEB2A49DBD}" dt="2025-11-05T20:21:26.929" v="395" actId="20577"/>
          <ac:spMkLst>
            <pc:docMk/>
            <pc:sldMk cId="1102513908" sldId="302"/>
            <ac:spMk id="5" creationId="{27CB6E9C-DFC2-DD97-9256-F3AE2E5480E7}"/>
          </ac:spMkLst>
        </pc:spChg>
        <pc:spChg chg="mod">
          <ac:chgData name="Jacob Knowlton" userId="S::jknowlton@crcog.org::d72bb1ed-ad07-4ae4-b4fc-3a9891d7b983" providerId="AD" clId="Web-{8659B93C-236F-1750-0128-ABBEB2A49DBD}" dt="2025-11-05T20:28:42.934" v="528" actId="1076"/>
          <ac:spMkLst>
            <pc:docMk/>
            <pc:sldMk cId="1102513908" sldId="302"/>
            <ac:spMk id="10" creationId="{44622228-D49F-5C05-6CC0-955F8972E3E6}"/>
          </ac:spMkLst>
        </pc:spChg>
        <pc:spChg chg="del">
          <ac:chgData name="Jacob Knowlton" userId="S::jknowlton@crcog.org::d72bb1ed-ad07-4ae4-b4fc-3a9891d7b983" providerId="AD" clId="Web-{8659B93C-236F-1750-0128-ABBEB2A49DBD}" dt="2025-11-05T20:16:42.050" v="373"/>
          <ac:spMkLst>
            <pc:docMk/>
            <pc:sldMk cId="1102513908" sldId="302"/>
            <ac:spMk id="14" creationId="{C56C5B79-7A8F-C4DF-FFCB-32681445280C}"/>
          </ac:spMkLst>
        </pc:spChg>
        <pc:graphicFrameChg chg="add mod modGraphic">
          <ac:chgData name="Jacob Knowlton" userId="S::jknowlton@crcog.org::d72bb1ed-ad07-4ae4-b4fc-3a9891d7b983" providerId="AD" clId="Web-{8659B93C-236F-1750-0128-ABBEB2A49DBD}" dt="2025-11-05T20:28:51.435" v="529" actId="1076"/>
          <ac:graphicFrameMkLst>
            <pc:docMk/>
            <pc:sldMk cId="1102513908" sldId="302"/>
            <ac:graphicFrameMk id="12" creationId="{81975B42-AE65-E82B-B6C7-285E41DE5CA9}"/>
          </ac:graphicFrameMkLst>
        </pc:graphicFrameChg>
        <pc:picChg chg="add del mod">
          <ac:chgData name="Jacob Knowlton" userId="S::jknowlton@crcog.org::d72bb1ed-ad07-4ae4-b4fc-3a9891d7b983" providerId="AD" clId="Web-{8659B93C-236F-1750-0128-ABBEB2A49DBD}" dt="2025-11-05T20:26:12.987" v="501"/>
          <ac:picMkLst>
            <pc:docMk/>
            <pc:sldMk cId="1102513908" sldId="302"/>
            <ac:picMk id="2" creationId="{52416599-1E1D-B180-DF31-C8A78362C75A}"/>
          </ac:picMkLst>
        </pc:picChg>
        <pc:picChg chg="del">
          <ac:chgData name="Jacob Knowlton" userId="S::jknowlton@crcog.org::d72bb1ed-ad07-4ae4-b4fc-3a9891d7b983" providerId="AD" clId="Web-{8659B93C-236F-1750-0128-ABBEB2A49DBD}" dt="2025-11-05T20:21:28.804" v="396"/>
          <ac:picMkLst>
            <pc:docMk/>
            <pc:sldMk cId="1102513908" sldId="302"/>
            <ac:picMk id="7" creationId="{68CB2D4E-EAF2-2E29-451C-75C41A0CE929}"/>
          </ac:picMkLst>
        </pc:picChg>
        <pc:picChg chg="del">
          <ac:chgData name="Jacob Knowlton" userId="S::jknowlton@crcog.org::d72bb1ed-ad07-4ae4-b4fc-3a9891d7b983" providerId="AD" clId="Web-{8659B93C-236F-1750-0128-ABBEB2A49DBD}" dt="2025-11-05T20:16:37.315" v="371"/>
          <ac:picMkLst>
            <pc:docMk/>
            <pc:sldMk cId="1102513908" sldId="302"/>
            <ac:picMk id="8" creationId="{08D5C3AE-2898-D017-0714-AD06D382AF0D}"/>
          </ac:picMkLst>
        </pc:picChg>
        <pc:picChg chg="del">
          <ac:chgData name="Jacob Knowlton" userId="S::jknowlton@crcog.org::d72bb1ed-ad07-4ae4-b4fc-3a9891d7b983" providerId="AD" clId="Web-{8659B93C-236F-1750-0128-ABBEB2A49DBD}" dt="2025-11-05T20:16:39.472" v="372"/>
          <ac:picMkLst>
            <pc:docMk/>
            <pc:sldMk cId="1102513908" sldId="302"/>
            <ac:picMk id="11" creationId="{A0D28F6C-6C69-0D59-D29A-DC7F0CBA7D43}"/>
          </ac:picMkLst>
        </pc:picChg>
        <pc:picChg chg="add del mod">
          <ac:chgData name="Jacob Knowlton" userId="S::jknowlton@crcog.org::d72bb1ed-ad07-4ae4-b4fc-3a9891d7b983" providerId="AD" clId="Web-{8659B93C-236F-1750-0128-ABBEB2A49DBD}" dt="2025-11-05T20:26:24.738" v="505"/>
          <ac:picMkLst>
            <pc:docMk/>
            <pc:sldMk cId="1102513908" sldId="302"/>
            <ac:picMk id="69" creationId="{C3BAAFDA-4130-94AF-9526-5BB88D8F81C0}"/>
          </ac:picMkLst>
        </pc:picChg>
        <pc:picChg chg="add mod">
          <ac:chgData name="Jacob Knowlton" userId="S::jknowlton@crcog.org::d72bb1ed-ad07-4ae4-b4fc-3a9891d7b983" providerId="AD" clId="Web-{8659B93C-236F-1750-0128-ABBEB2A49DBD}" dt="2025-11-05T20:27:08.491" v="513" actId="1076"/>
          <ac:picMkLst>
            <pc:docMk/>
            <pc:sldMk cId="1102513908" sldId="302"/>
            <ac:picMk id="70" creationId="{B9A45EA6-FC2F-A813-7215-51D49C5F301D}"/>
          </ac:picMkLst>
        </pc:picChg>
      </pc:sldChg>
    </pc:docChg>
  </pc:docChgLst>
  <pc:docChgLst>
    <pc:chgData name="Sonya Carrizales" userId="S::scarrizales@crcog.org::95f2abe4-4994-48fa-bc60-3c1c60d28bc1" providerId="AD" clId="Web-{CC6D2D55-6899-968E-39AC-08359B184392}"/>
    <pc:docChg chg="modSld">
      <pc:chgData name="Sonya Carrizales" userId="S::scarrizales@crcog.org::95f2abe4-4994-48fa-bc60-3c1c60d28bc1" providerId="AD" clId="Web-{CC6D2D55-6899-968E-39AC-08359B184392}" dt="2025-11-05T22:27:47.999" v="1" actId="20577"/>
      <pc:docMkLst>
        <pc:docMk/>
      </pc:docMkLst>
      <pc:sldChg chg="modSp">
        <pc:chgData name="Sonya Carrizales" userId="S::scarrizales@crcog.org::95f2abe4-4994-48fa-bc60-3c1c60d28bc1" providerId="AD" clId="Web-{CC6D2D55-6899-968E-39AC-08359B184392}" dt="2025-11-05T22:27:47.999" v="1" actId="20577"/>
        <pc:sldMkLst>
          <pc:docMk/>
          <pc:sldMk cId="3554712091" sldId="294"/>
        </pc:sldMkLst>
        <pc:spChg chg="mod">
          <ac:chgData name="Sonya Carrizales" userId="S::scarrizales@crcog.org::95f2abe4-4994-48fa-bc60-3c1c60d28bc1" providerId="AD" clId="Web-{CC6D2D55-6899-968E-39AC-08359B184392}" dt="2025-11-05T22:27:47.999" v="1" actId="20577"/>
          <ac:spMkLst>
            <pc:docMk/>
            <pc:sldMk cId="3554712091" sldId="294"/>
            <ac:spMk id="16" creationId="{2A0779E9-2B6B-46E9-2049-B6BFD653B226}"/>
          </ac:spMkLst>
        </pc:spChg>
      </pc:sldChg>
    </pc:docChg>
  </pc:docChgLst>
  <pc:docChgLst>
    <pc:chgData name="Sonya Carrizales" userId="S::scarrizales@crcog.org::95f2abe4-4994-48fa-bc60-3c1c60d28bc1" providerId="AD" clId="Web-{F8E9DFF2-F190-07BE-545E-D6A714B09B38}"/>
    <pc:docChg chg="modSld">
      <pc:chgData name="Sonya Carrizales" userId="S::scarrizales@crcog.org::95f2abe4-4994-48fa-bc60-3c1c60d28bc1" providerId="AD" clId="Web-{F8E9DFF2-F190-07BE-545E-D6A714B09B38}" dt="2025-11-05T22:24:44.080" v="348" actId="20577"/>
      <pc:docMkLst>
        <pc:docMk/>
      </pc:docMkLst>
      <pc:sldChg chg="modSp modNotes">
        <pc:chgData name="Sonya Carrizales" userId="S::scarrizales@crcog.org::95f2abe4-4994-48fa-bc60-3c1c60d28bc1" providerId="AD" clId="Web-{F8E9DFF2-F190-07BE-545E-D6A714B09B38}" dt="2025-11-05T22:24:44.080" v="348" actId="20577"/>
        <pc:sldMkLst>
          <pc:docMk/>
          <pc:sldMk cId="3554712091" sldId="294"/>
        </pc:sldMkLst>
        <pc:spChg chg="mod">
          <ac:chgData name="Sonya Carrizales" userId="S::scarrizales@crcog.org::95f2abe4-4994-48fa-bc60-3c1c60d28bc1" providerId="AD" clId="Web-{F8E9DFF2-F190-07BE-545E-D6A714B09B38}" dt="2025-11-05T22:19:01.629" v="308" actId="1076"/>
          <ac:spMkLst>
            <pc:docMk/>
            <pc:sldMk cId="3554712091" sldId="294"/>
            <ac:spMk id="2" creationId="{4555C138-84BD-0AFC-1D5E-CEE63EC562E9}"/>
          </ac:spMkLst>
        </pc:spChg>
        <pc:spChg chg="mod">
          <ac:chgData name="Sonya Carrizales" userId="S::scarrizales@crcog.org::95f2abe4-4994-48fa-bc60-3c1c60d28bc1" providerId="AD" clId="Web-{F8E9DFF2-F190-07BE-545E-D6A714B09B38}" dt="2025-11-05T22:24:44.080" v="348" actId="20577"/>
          <ac:spMkLst>
            <pc:docMk/>
            <pc:sldMk cId="3554712091" sldId="294"/>
            <ac:spMk id="10" creationId="{E42E65D9-9992-6C5C-B523-1C9594778BE3}"/>
          </ac:spMkLst>
        </pc:spChg>
      </pc:sldChg>
    </pc:docChg>
  </pc:docChgLst>
  <pc:docChgLst>
    <pc:chgData name="Jacob Knowlton" userId="d72bb1ed-ad07-4ae4-b4fc-3a9891d7b983" providerId="ADAL" clId="{85E7C7DB-6FEF-45A6-8317-2DBFE7D4C57F}"/>
    <pc:docChg chg="custSel addSld delSld modSld">
      <pc:chgData name="Jacob Knowlton" userId="d72bb1ed-ad07-4ae4-b4fc-3a9891d7b983" providerId="ADAL" clId="{85E7C7DB-6FEF-45A6-8317-2DBFE7D4C57F}" dt="2025-11-05T19:14:35.273" v="131" actId="20577"/>
      <pc:docMkLst>
        <pc:docMk/>
      </pc:docMkLst>
      <pc:sldChg chg="addSp modSp mod">
        <pc:chgData name="Jacob Knowlton" userId="d72bb1ed-ad07-4ae4-b4fc-3a9891d7b983" providerId="ADAL" clId="{85E7C7DB-6FEF-45A6-8317-2DBFE7D4C57F}" dt="2025-11-05T19:01:00.475" v="5" actId="1076"/>
        <pc:sldMkLst>
          <pc:docMk/>
          <pc:sldMk cId="2984092668" sldId="276"/>
        </pc:sldMkLst>
        <pc:picChg chg="add mod">
          <ac:chgData name="Jacob Knowlton" userId="d72bb1ed-ad07-4ae4-b4fc-3a9891d7b983" providerId="ADAL" clId="{85E7C7DB-6FEF-45A6-8317-2DBFE7D4C57F}" dt="2025-11-05T19:00:39.305" v="2" actId="1076"/>
          <ac:picMkLst>
            <pc:docMk/>
            <pc:sldMk cId="2984092668" sldId="276"/>
            <ac:picMk id="4" creationId="{89C4D6CC-5123-7650-79B8-112CE9719C2F}"/>
          </ac:picMkLst>
        </pc:picChg>
        <pc:picChg chg="add mod">
          <ac:chgData name="Jacob Knowlton" userId="d72bb1ed-ad07-4ae4-b4fc-3a9891d7b983" providerId="ADAL" clId="{85E7C7DB-6FEF-45A6-8317-2DBFE7D4C57F}" dt="2025-11-05T19:01:00.475" v="5" actId="1076"/>
          <ac:picMkLst>
            <pc:docMk/>
            <pc:sldMk cId="2984092668" sldId="276"/>
            <ac:picMk id="7" creationId="{F3527C9C-9580-A65C-4F07-AD456F6D4A3A}"/>
          </ac:picMkLst>
        </pc:picChg>
      </pc:sldChg>
      <pc:sldChg chg="addSp modSp mod">
        <pc:chgData name="Jacob Knowlton" userId="d72bb1ed-ad07-4ae4-b4fc-3a9891d7b983" providerId="ADAL" clId="{85E7C7DB-6FEF-45A6-8317-2DBFE7D4C57F}" dt="2025-11-05T19:03:24.315" v="10" actId="1076"/>
        <pc:sldMkLst>
          <pc:docMk/>
          <pc:sldMk cId="4120774065" sldId="287"/>
        </pc:sldMkLst>
        <pc:picChg chg="add mod">
          <ac:chgData name="Jacob Knowlton" userId="d72bb1ed-ad07-4ae4-b4fc-3a9891d7b983" providerId="ADAL" clId="{85E7C7DB-6FEF-45A6-8317-2DBFE7D4C57F}" dt="2025-11-05T19:03:24.315" v="10" actId="1076"/>
          <ac:picMkLst>
            <pc:docMk/>
            <pc:sldMk cId="4120774065" sldId="287"/>
            <ac:picMk id="7" creationId="{CE691FE4-40FD-2556-FF7F-A3785E01D384}"/>
          </ac:picMkLst>
        </pc:picChg>
      </pc:sldChg>
      <pc:sldChg chg="delSp modSp mod">
        <pc:chgData name="Jacob Knowlton" userId="d72bb1ed-ad07-4ae4-b4fc-3a9891d7b983" providerId="ADAL" clId="{85E7C7DB-6FEF-45A6-8317-2DBFE7D4C57F}" dt="2025-11-05T19:13:01.796" v="113"/>
        <pc:sldMkLst>
          <pc:docMk/>
          <pc:sldMk cId="3554712091" sldId="294"/>
        </pc:sldMkLst>
        <pc:spChg chg="del mod">
          <ac:chgData name="Jacob Knowlton" userId="d72bb1ed-ad07-4ae4-b4fc-3a9891d7b983" providerId="ADAL" clId="{85E7C7DB-6FEF-45A6-8317-2DBFE7D4C57F}" dt="2025-11-05T19:13:01.796" v="113"/>
          <ac:spMkLst>
            <pc:docMk/>
            <pc:sldMk cId="3554712091" sldId="294"/>
            <ac:spMk id="4" creationId="{7EB0CCED-BFE5-DA43-15CA-19FB006611D2}"/>
          </ac:spMkLst>
        </pc:spChg>
        <pc:spChg chg="mod">
          <ac:chgData name="Jacob Knowlton" userId="d72bb1ed-ad07-4ae4-b4fc-3a9891d7b983" providerId="ADAL" clId="{85E7C7DB-6FEF-45A6-8317-2DBFE7D4C57F}" dt="2025-11-05T19:10:41.215" v="110" actId="20577"/>
          <ac:spMkLst>
            <pc:docMk/>
            <pc:sldMk cId="3554712091" sldId="294"/>
            <ac:spMk id="5" creationId="{23819BCC-98A2-E8F0-6CEF-4FB5847919B5}"/>
          </ac:spMkLst>
        </pc:spChg>
        <pc:spChg chg="mod">
          <ac:chgData name="Jacob Knowlton" userId="d72bb1ed-ad07-4ae4-b4fc-3a9891d7b983" providerId="ADAL" clId="{85E7C7DB-6FEF-45A6-8317-2DBFE7D4C57F}" dt="2025-11-05T19:09:43.455" v="77" actId="20577"/>
          <ac:spMkLst>
            <pc:docMk/>
            <pc:sldMk cId="3554712091" sldId="294"/>
            <ac:spMk id="10" creationId="{E42E65D9-9992-6C5C-B523-1C9594778BE3}"/>
          </ac:spMkLst>
        </pc:spChg>
        <pc:picChg chg="del">
          <ac:chgData name="Jacob Knowlton" userId="d72bb1ed-ad07-4ae4-b4fc-3a9891d7b983" providerId="ADAL" clId="{85E7C7DB-6FEF-45A6-8317-2DBFE7D4C57F}" dt="2025-11-05T19:10:20.002" v="78" actId="478"/>
          <ac:picMkLst>
            <pc:docMk/>
            <pc:sldMk cId="3554712091" sldId="294"/>
            <ac:picMk id="2" creationId="{000F50BC-DB91-78DC-8F14-A908BD26CBB0}"/>
          </ac:picMkLst>
        </pc:picChg>
      </pc:sldChg>
      <pc:sldChg chg="delSp modSp add mod">
        <pc:chgData name="Jacob Knowlton" userId="d72bb1ed-ad07-4ae4-b4fc-3a9891d7b983" providerId="ADAL" clId="{85E7C7DB-6FEF-45A6-8317-2DBFE7D4C57F}" dt="2025-11-05T19:14:35.273" v="131" actId="20577"/>
        <pc:sldMkLst>
          <pc:docMk/>
          <pc:sldMk cId="3008881996" sldId="299"/>
        </pc:sldMkLst>
        <pc:spChg chg="mod">
          <ac:chgData name="Jacob Knowlton" userId="d72bb1ed-ad07-4ae4-b4fc-3a9891d7b983" providerId="ADAL" clId="{85E7C7DB-6FEF-45A6-8317-2DBFE7D4C57F}" dt="2025-11-05T19:14:35.273" v="131" actId="20577"/>
          <ac:spMkLst>
            <pc:docMk/>
            <pc:sldMk cId="3008881996" sldId="299"/>
            <ac:spMk id="10" creationId="{7C12657D-0C2D-C82E-C940-216C06BBB518}"/>
          </ac:spMkLst>
        </pc:spChg>
        <pc:picChg chg="del">
          <ac:chgData name="Jacob Knowlton" userId="d72bb1ed-ad07-4ae4-b4fc-3a9891d7b983" providerId="ADAL" clId="{85E7C7DB-6FEF-45A6-8317-2DBFE7D4C57F}" dt="2025-11-05T19:14:27.235" v="117" actId="478"/>
          <ac:picMkLst>
            <pc:docMk/>
            <pc:sldMk cId="3008881996" sldId="299"/>
            <ac:picMk id="8" creationId="{445DDF79-1CE3-10EB-22B3-5157A2CFC30F}"/>
          </ac:picMkLst>
        </pc:picChg>
      </pc:sldChg>
      <pc:sldChg chg="new del">
        <pc:chgData name="Jacob Knowlton" userId="d72bb1ed-ad07-4ae4-b4fc-3a9891d7b983" providerId="ADAL" clId="{85E7C7DB-6FEF-45A6-8317-2DBFE7D4C57F}" dt="2025-11-05T19:14:16.252" v="115" actId="47"/>
        <pc:sldMkLst>
          <pc:docMk/>
          <pc:sldMk cId="3356123095" sldId="299"/>
        </pc:sldMkLst>
      </pc:sldChg>
    </pc:docChg>
  </pc:docChgLst>
  <pc:docChgLst>
    <pc:chgData name="Heidi Samokar" userId="7eca2386-c17f-4d23-8fdb-0b79cf3f4b1b" providerId="ADAL" clId="{24795C5D-68AA-446C-87CF-9B7D56A2BF6A}"/>
    <pc:docChg chg="custSel addSld modSld">
      <pc:chgData name="Heidi Samokar" userId="7eca2386-c17f-4d23-8fdb-0b79cf3f4b1b" providerId="ADAL" clId="{24795C5D-68AA-446C-87CF-9B7D56A2BF6A}" dt="2025-11-04T18:46:31.388" v="30" actId="1076"/>
      <pc:docMkLst>
        <pc:docMk/>
      </pc:docMkLst>
      <pc:sldChg chg="addSp delSp modSp add mod">
        <pc:chgData name="Heidi Samokar" userId="7eca2386-c17f-4d23-8fdb-0b79cf3f4b1b" providerId="ADAL" clId="{24795C5D-68AA-446C-87CF-9B7D56A2BF6A}" dt="2025-11-04T18:46:31.388" v="30" actId="1076"/>
        <pc:sldMkLst>
          <pc:docMk/>
          <pc:sldMk cId="1003465235" sldId="298"/>
        </pc:sldMkLst>
        <pc:spChg chg="del">
          <ac:chgData name="Heidi Samokar" userId="7eca2386-c17f-4d23-8fdb-0b79cf3f4b1b" providerId="ADAL" clId="{24795C5D-68AA-446C-87CF-9B7D56A2BF6A}" dt="2025-11-04T18:44:48.860" v="24" actId="478"/>
          <ac:spMkLst>
            <pc:docMk/>
            <pc:sldMk cId="1003465235" sldId="298"/>
            <ac:spMk id="3" creationId="{304A0A32-DC28-36EB-7080-B2998F56A4AF}"/>
          </ac:spMkLst>
        </pc:spChg>
        <pc:spChg chg="del">
          <ac:chgData name="Heidi Samokar" userId="7eca2386-c17f-4d23-8fdb-0b79cf3f4b1b" providerId="ADAL" clId="{24795C5D-68AA-446C-87CF-9B7D56A2BF6A}" dt="2025-11-04T18:44:51.331" v="26" actId="478"/>
          <ac:spMkLst>
            <pc:docMk/>
            <pc:sldMk cId="1003465235" sldId="298"/>
            <ac:spMk id="4" creationId="{CF0335D3-BE4F-80C6-91CC-BC5EEEEC142E}"/>
          </ac:spMkLst>
        </pc:spChg>
        <pc:spChg chg="del">
          <ac:chgData name="Heidi Samokar" userId="7eca2386-c17f-4d23-8fdb-0b79cf3f4b1b" providerId="ADAL" clId="{24795C5D-68AA-446C-87CF-9B7D56A2BF6A}" dt="2025-11-04T18:44:48.860" v="24" actId="478"/>
          <ac:spMkLst>
            <pc:docMk/>
            <pc:sldMk cId="1003465235" sldId="298"/>
            <ac:spMk id="5" creationId="{3CB4A06E-3AF3-76EB-D9F8-09DA84649EB5}"/>
          </ac:spMkLst>
        </pc:spChg>
        <pc:spChg chg="mod">
          <ac:chgData name="Heidi Samokar" userId="7eca2386-c17f-4d23-8fdb-0b79cf3f4b1b" providerId="ADAL" clId="{24795C5D-68AA-446C-87CF-9B7D56A2BF6A}" dt="2025-11-04T18:44:41.981" v="23" actId="20577"/>
          <ac:spMkLst>
            <pc:docMk/>
            <pc:sldMk cId="1003465235" sldId="298"/>
            <ac:spMk id="10" creationId="{279EF370-E6ED-76EA-9066-F1D9BBE5A1F8}"/>
          </ac:spMkLst>
        </pc:spChg>
        <pc:picChg chg="del">
          <ac:chgData name="Heidi Samokar" userId="7eca2386-c17f-4d23-8fdb-0b79cf3f4b1b" providerId="ADAL" clId="{24795C5D-68AA-446C-87CF-9B7D56A2BF6A}" dt="2025-11-04T18:44:49.761" v="25" actId="478"/>
          <ac:picMkLst>
            <pc:docMk/>
            <pc:sldMk cId="1003465235" sldId="298"/>
            <ac:picMk id="2" creationId="{FF5A25A4-0103-ECD0-417E-E5825160BB6B}"/>
          </ac:picMkLst>
        </pc:picChg>
        <pc:picChg chg="add mod">
          <ac:chgData name="Heidi Samokar" userId="7eca2386-c17f-4d23-8fdb-0b79cf3f4b1b" providerId="ADAL" clId="{24795C5D-68AA-446C-87CF-9B7D56A2BF6A}" dt="2025-11-04T18:46:31.388" v="30" actId="1076"/>
          <ac:picMkLst>
            <pc:docMk/>
            <pc:sldMk cId="1003465235" sldId="298"/>
            <ac:picMk id="8" creationId="{926E27F1-5F0D-17D2-A9CB-BB0CAF17EF3C}"/>
          </ac:picMkLst>
        </pc:picChg>
      </pc:sldChg>
    </pc:docChg>
  </pc:docChgLst>
  <pc:docChgLst>
    <pc:chgData name="Jacob Knowlton" userId="S::jknowlton@crcog.org::d72bb1ed-ad07-4ae4-b4fc-3a9891d7b983" providerId="AD" clId="Web-{CA647D33-501A-C6E5-85F1-018A18A91B80}"/>
    <pc:docChg chg="delSld modSld">
      <pc:chgData name="Jacob Knowlton" userId="S::jknowlton@crcog.org::d72bb1ed-ad07-4ae4-b4fc-3a9891d7b983" providerId="AD" clId="Web-{CA647D33-501A-C6E5-85F1-018A18A91B80}" dt="2025-11-03T22:59:11.908" v="88" actId="20577"/>
      <pc:docMkLst>
        <pc:docMk/>
      </pc:docMkLst>
      <pc:sldChg chg="modSp">
        <pc:chgData name="Jacob Knowlton" userId="S::jknowlton@crcog.org::d72bb1ed-ad07-4ae4-b4fc-3a9891d7b983" providerId="AD" clId="Web-{CA647D33-501A-C6E5-85F1-018A18A91B80}" dt="2025-11-03T22:14:34.483" v="20" actId="20577"/>
        <pc:sldMkLst>
          <pc:docMk/>
          <pc:sldMk cId="2810644290" sldId="274"/>
        </pc:sldMkLst>
        <pc:spChg chg="mod">
          <ac:chgData name="Jacob Knowlton" userId="S::jknowlton@crcog.org::d72bb1ed-ad07-4ae4-b4fc-3a9891d7b983" providerId="AD" clId="Web-{CA647D33-501A-C6E5-85F1-018A18A91B80}" dt="2025-11-03T22:14:34.483" v="20" actId="20577"/>
          <ac:spMkLst>
            <pc:docMk/>
            <pc:sldMk cId="2810644290" sldId="274"/>
            <ac:spMk id="3" creationId="{5ADDE5D0-273F-4996-A79C-3F6EDFEF97B0}"/>
          </ac:spMkLst>
        </pc:spChg>
      </pc:sldChg>
      <pc:sldChg chg="delSp modSp">
        <pc:chgData name="Jacob Knowlton" userId="S::jknowlton@crcog.org::d72bb1ed-ad07-4ae4-b4fc-3a9891d7b983" providerId="AD" clId="Web-{CA647D33-501A-C6E5-85F1-018A18A91B80}" dt="2025-11-03T22:14:54.015" v="29" actId="20577"/>
        <pc:sldMkLst>
          <pc:docMk/>
          <pc:sldMk cId="2984092668" sldId="276"/>
        </pc:sldMkLst>
        <pc:spChg chg="mod">
          <ac:chgData name="Jacob Knowlton" userId="S::jknowlton@crcog.org::d72bb1ed-ad07-4ae4-b4fc-3a9891d7b983" providerId="AD" clId="Web-{CA647D33-501A-C6E5-85F1-018A18A91B80}" dt="2025-11-03T22:14:54.015" v="29" actId="20577"/>
          <ac:spMkLst>
            <pc:docMk/>
            <pc:sldMk cId="2984092668" sldId="276"/>
            <ac:spMk id="8" creationId="{C3E4CA2E-E2D0-47ED-B410-46AB497BCFE6}"/>
          </ac:spMkLst>
        </pc:spChg>
      </pc:sldChg>
      <pc:sldChg chg="modSp">
        <pc:chgData name="Jacob Knowlton" userId="S::jknowlton@crcog.org::d72bb1ed-ad07-4ae4-b4fc-3a9891d7b983" providerId="AD" clId="Web-{CA647D33-501A-C6E5-85F1-018A18A91B80}" dt="2025-11-03T22:59:11.908" v="88" actId="20577"/>
        <pc:sldMkLst>
          <pc:docMk/>
          <pc:sldMk cId="4274737673" sldId="280"/>
        </pc:sldMkLst>
        <pc:spChg chg="mod">
          <ac:chgData name="Jacob Knowlton" userId="S::jknowlton@crcog.org::d72bb1ed-ad07-4ae4-b4fc-3a9891d7b983" providerId="AD" clId="Web-{CA647D33-501A-C6E5-85F1-018A18A91B80}" dt="2025-11-03T22:59:11.908" v="88" actId="20577"/>
          <ac:spMkLst>
            <pc:docMk/>
            <pc:sldMk cId="4274737673" sldId="280"/>
            <ac:spMk id="3" creationId="{6B909F68-1B81-2979-18DF-9EAF069E06DC}"/>
          </ac:spMkLst>
        </pc:spChg>
      </pc:sldChg>
      <pc:sldChg chg="delSp">
        <pc:chgData name="Jacob Knowlton" userId="S::jknowlton@crcog.org::d72bb1ed-ad07-4ae4-b4fc-3a9891d7b983" providerId="AD" clId="Web-{CA647D33-501A-C6E5-85F1-018A18A91B80}" dt="2025-11-03T22:58:53.003" v="84"/>
        <pc:sldMkLst>
          <pc:docMk/>
          <pc:sldMk cId="202582029" sldId="291"/>
        </pc:sldMkLst>
      </pc:sldChg>
      <pc:sldChg chg="modSp">
        <pc:chgData name="Jacob Knowlton" userId="S::jknowlton@crcog.org::d72bb1ed-ad07-4ae4-b4fc-3a9891d7b983" providerId="AD" clId="Web-{CA647D33-501A-C6E5-85F1-018A18A91B80}" dt="2025-11-03T22:37:58.068" v="82" actId="20577"/>
        <pc:sldMkLst>
          <pc:docMk/>
          <pc:sldMk cId="2861419524" sldId="292"/>
        </pc:sldMkLst>
        <pc:spChg chg="mod">
          <ac:chgData name="Jacob Knowlton" userId="S::jknowlton@crcog.org::d72bb1ed-ad07-4ae4-b4fc-3a9891d7b983" providerId="AD" clId="Web-{CA647D33-501A-C6E5-85F1-018A18A91B80}" dt="2025-11-03T22:37:58.068" v="82" actId="20577"/>
          <ac:spMkLst>
            <pc:docMk/>
            <pc:sldMk cId="2861419524" sldId="292"/>
            <ac:spMk id="8" creationId="{53DEA490-D555-8559-CF63-30B59458A267}"/>
          </ac:spMkLst>
        </pc:spChg>
      </pc:sldChg>
    </pc:docChg>
  </pc:docChgLst>
  <pc:docChgLst>
    <pc:chgData name="Heidi Samokar" userId="7eca2386-c17f-4d23-8fdb-0b79cf3f4b1b" providerId="ADAL" clId="{9FFF4967-949C-5A54-82DA-77BDADDE8D5F}"/>
    <pc:docChg chg="custSel modSld">
      <pc:chgData name="Heidi Samokar" userId="7eca2386-c17f-4d23-8fdb-0b79cf3f4b1b" providerId="ADAL" clId="{9FFF4967-949C-5A54-82DA-77BDADDE8D5F}" dt="2025-11-03T14:21:32.207" v="249" actId="1076"/>
      <pc:docMkLst>
        <pc:docMk/>
      </pc:docMkLst>
      <pc:sldChg chg="addSp delSp modSp mod">
        <pc:chgData name="Heidi Samokar" userId="7eca2386-c17f-4d23-8fdb-0b79cf3f4b1b" providerId="ADAL" clId="{9FFF4967-949C-5A54-82DA-77BDADDE8D5F}" dt="2025-11-03T14:21:32.207" v="249" actId="1076"/>
        <pc:sldMkLst>
          <pc:docMk/>
          <pc:sldMk cId="4120774065" sldId="287"/>
        </pc:sldMkLst>
        <pc:spChg chg="mod">
          <ac:chgData name="Heidi Samokar" userId="7eca2386-c17f-4d23-8fdb-0b79cf3f4b1b" providerId="ADAL" clId="{9FFF4967-949C-5A54-82DA-77BDADDE8D5F}" dt="2025-11-03T14:14:32.998" v="204" actId="1076"/>
          <ac:spMkLst>
            <pc:docMk/>
            <pc:sldMk cId="4120774065" sldId="287"/>
            <ac:spMk id="3" creationId="{EFDFFC4A-875D-7153-DEA3-5A43C6DDCB88}"/>
          </ac:spMkLst>
        </pc:spChg>
        <pc:spChg chg="mod">
          <ac:chgData name="Heidi Samokar" userId="7eca2386-c17f-4d23-8fdb-0b79cf3f4b1b" providerId="ADAL" clId="{9FFF4967-949C-5A54-82DA-77BDADDE8D5F}" dt="2025-11-03T14:15:13.611" v="206" actId="207"/>
          <ac:spMkLst>
            <pc:docMk/>
            <pc:sldMk cId="4120774065" sldId="287"/>
            <ac:spMk id="4" creationId="{BD6D806D-B7BB-5BBB-6C59-F1C23540982A}"/>
          </ac:spMkLst>
        </pc:spChg>
        <pc:spChg chg="mod">
          <ac:chgData name="Heidi Samokar" userId="7eca2386-c17f-4d23-8fdb-0b79cf3f4b1b" providerId="ADAL" clId="{9FFF4967-949C-5A54-82DA-77BDADDE8D5F}" dt="2025-11-03T14:14:32.998" v="204" actId="1076"/>
          <ac:spMkLst>
            <pc:docMk/>
            <pc:sldMk cId="4120774065" sldId="287"/>
            <ac:spMk id="5" creationId="{690F1689-99E0-168A-90F8-FA8F2EC59697}"/>
          </ac:spMkLst>
        </pc:spChg>
        <pc:spChg chg="mod">
          <ac:chgData name="Heidi Samokar" userId="7eca2386-c17f-4d23-8fdb-0b79cf3f4b1b" providerId="ADAL" clId="{9FFF4967-949C-5A54-82DA-77BDADDE8D5F}" dt="2025-11-03T14:13:44.902" v="138" actId="1076"/>
          <ac:spMkLst>
            <pc:docMk/>
            <pc:sldMk cId="4120774065" sldId="287"/>
            <ac:spMk id="10" creationId="{23066ADC-367F-A62F-D5C2-8383311E3B4A}"/>
          </ac:spMkLst>
        </pc:spChg>
        <pc:spChg chg="add mod">
          <ac:chgData name="Heidi Samokar" userId="7eca2386-c17f-4d23-8fdb-0b79cf3f4b1b" providerId="ADAL" clId="{9FFF4967-949C-5A54-82DA-77BDADDE8D5F}" dt="2025-11-03T14:20:42.695" v="246" actId="14100"/>
          <ac:spMkLst>
            <pc:docMk/>
            <pc:sldMk cId="4120774065" sldId="287"/>
            <ac:spMk id="14" creationId="{BF82EFAE-C09D-6143-49D4-FFDCCE0E2516}"/>
          </ac:spMkLst>
        </pc:spChg>
        <pc:picChg chg="add mod">
          <ac:chgData name="Heidi Samokar" userId="7eca2386-c17f-4d23-8fdb-0b79cf3f4b1b" providerId="ADAL" clId="{9FFF4967-949C-5A54-82DA-77BDADDE8D5F}" dt="2025-11-03T14:20:26.087" v="242" actId="1076"/>
          <ac:picMkLst>
            <pc:docMk/>
            <pc:sldMk cId="4120774065" sldId="287"/>
            <ac:picMk id="8" creationId="{DE3A6E9F-E983-FED2-8B13-33BEA4F33FCE}"/>
          </ac:picMkLst>
        </pc:picChg>
        <pc:picChg chg="add mod modCrop">
          <ac:chgData name="Heidi Samokar" userId="7eca2386-c17f-4d23-8fdb-0b79cf3f4b1b" providerId="ADAL" clId="{9FFF4967-949C-5A54-82DA-77BDADDE8D5F}" dt="2025-11-03T14:21:32.207" v="249" actId="1076"/>
          <ac:picMkLst>
            <pc:docMk/>
            <pc:sldMk cId="4120774065" sldId="287"/>
            <ac:picMk id="11" creationId="{361992E4-79CE-22B4-3C60-73E52D254DEA}"/>
          </ac:picMkLst>
        </pc:picChg>
      </pc:sldChg>
    </pc:docChg>
  </pc:docChgLst>
  <pc:docChgLst>
    <pc:chgData name="Sonya Carrizales" userId="S::scarrizales@crcog.org::95f2abe4-4994-48fa-bc60-3c1c60d28bc1" providerId="AD" clId="Web-{AF516747-CCD9-24CD-E3AE-899856A74E53}"/>
    <pc:docChg chg="modSld">
      <pc:chgData name="Sonya Carrizales" userId="S::scarrizales@crcog.org::95f2abe4-4994-48fa-bc60-3c1c60d28bc1" providerId="AD" clId="Web-{AF516747-CCD9-24CD-E3AE-899856A74E53}" dt="2025-11-05T20:52:16.668" v="2" actId="20577"/>
      <pc:docMkLst>
        <pc:docMk/>
      </pc:docMkLst>
      <pc:sldChg chg="addSp modSp">
        <pc:chgData name="Sonya Carrizales" userId="S::scarrizales@crcog.org::95f2abe4-4994-48fa-bc60-3c1c60d28bc1" providerId="AD" clId="Web-{AF516747-CCD9-24CD-E3AE-899856A74E53}" dt="2025-11-05T20:52:16.668" v="2" actId="20577"/>
        <pc:sldMkLst>
          <pc:docMk/>
          <pc:sldMk cId="3554712091" sldId="294"/>
        </pc:sldMkLst>
        <pc:spChg chg="add mod">
          <ac:chgData name="Sonya Carrizales" userId="S::scarrizales@crcog.org::95f2abe4-4994-48fa-bc60-3c1c60d28bc1" providerId="AD" clId="Web-{AF516747-CCD9-24CD-E3AE-899856A74E53}" dt="2025-11-05T20:52:16.668" v="2" actId="20577"/>
          <ac:spMkLst>
            <pc:docMk/>
            <pc:sldMk cId="3554712091" sldId="294"/>
            <ac:spMk id="2" creationId="{4555C138-84BD-0AFC-1D5E-CEE63EC562E9}"/>
          </ac:spMkLst>
        </pc:spChg>
      </pc:sldChg>
    </pc:docChg>
  </pc:docChgLst>
  <pc:docChgLst>
    <pc:chgData name="Jacob Knowlton" userId="S::jknowlton@crcog.org::d72bb1ed-ad07-4ae4-b4fc-3a9891d7b983" providerId="AD" clId="Web-{5C708CDA-3AE7-306A-E5FD-9087891FAAC8}"/>
    <pc:docChg chg="addSld delSld modSld">
      <pc:chgData name="Jacob Knowlton" userId="S::jknowlton@crcog.org::d72bb1ed-ad07-4ae4-b4fc-3a9891d7b983" providerId="AD" clId="Web-{5C708CDA-3AE7-306A-E5FD-9087891FAAC8}" dt="2025-11-05T23:55:56.834" v="46" actId="1076"/>
      <pc:docMkLst>
        <pc:docMk/>
      </pc:docMkLst>
      <pc:sldChg chg="addSp delSp modSp add replId">
        <pc:chgData name="Jacob Knowlton" userId="S::jknowlton@crcog.org::d72bb1ed-ad07-4ae4-b4fc-3a9891d7b983" providerId="AD" clId="Web-{5C708CDA-3AE7-306A-E5FD-9087891FAAC8}" dt="2025-11-05T23:55:56.834" v="46" actId="1076"/>
        <pc:sldMkLst>
          <pc:docMk/>
          <pc:sldMk cId="193326879" sldId="303"/>
        </pc:sldMkLst>
        <pc:spChg chg="mod">
          <ac:chgData name="Jacob Knowlton" userId="S::jknowlton@crcog.org::d72bb1ed-ad07-4ae4-b4fc-3a9891d7b983" providerId="AD" clId="Web-{5C708CDA-3AE7-306A-E5FD-9087891FAAC8}" dt="2025-11-05T23:55:41.490" v="42" actId="20577"/>
          <ac:spMkLst>
            <pc:docMk/>
            <pc:sldMk cId="193326879" sldId="303"/>
            <ac:spMk id="8" creationId="{36991103-0900-8C07-EAD1-A15DCD041CE8}"/>
          </ac:spMkLst>
        </pc:spChg>
        <pc:picChg chg="add mod">
          <ac:chgData name="Jacob Knowlton" userId="S::jknowlton@crcog.org::d72bb1ed-ad07-4ae4-b4fc-3a9891d7b983" providerId="AD" clId="Web-{5C708CDA-3AE7-306A-E5FD-9087891FAAC8}" dt="2025-11-05T23:55:56.834" v="46" actId="1076"/>
          <ac:picMkLst>
            <pc:docMk/>
            <pc:sldMk cId="193326879" sldId="303"/>
            <ac:picMk id="3" creationId="{A6439C69-46E2-C28E-7DE2-2D002F6D0B74}"/>
          </ac:picMkLst>
        </pc:picChg>
        <pc:picChg chg="del">
          <ac:chgData name="Jacob Knowlton" userId="S::jknowlton@crcog.org::d72bb1ed-ad07-4ae4-b4fc-3a9891d7b983" providerId="AD" clId="Web-{5C708CDA-3AE7-306A-E5FD-9087891FAAC8}" dt="2025-11-05T23:54:51.193" v="3"/>
          <ac:picMkLst>
            <pc:docMk/>
            <pc:sldMk cId="193326879" sldId="303"/>
            <ac:picMk id="4" creationId="{3BED43DF-05FE-DF55-DB4D-2C7F3086E225}"/>
          </ac:picMkLst>
        </pc:picChg>
        <pc:picChg chg="del">
          <ac:chgData name="Jacob Knowlton" userId="S::jknowlton@crcog.org::d72bb1ed-ad07-4ae4-b4fc-3a9891d7b983" providerId="AD" clId="Web-{5C708CDA-3AE7-306A-E5FD-9087891FAAC8}" dt="2025-11-05T23:54:51.724" v="4"/>
          <ac:picMkLst>
            <pc:docMk/>
            <pc:sldMk cId="193326879" sldId="303"/>
            <ac:picMk id="7" creationId="{D938C7FA-D654-C909-381C-464D7EDCBF55}"/>
          </ac:picMkLst>
        </pc:picChg>
      </pc:sldChg>
      <pc:sldChg chg="new del">
        <pc:chgData name="Jacob Knowlton" userId="S::jknowlton@crcog.org::d72bb1ed-ad07-4ae4-b4fc-3a9891d7b983" providerId="AD" clId="Web-{5C708CDA-3AE7-306A-E5FD-9087891FAAC8}" dt="2025-11-05T23:54:40.865" v="1"/>
        <pc:sldMkLst>
          <pc:docMk/>
          <pc:sldMk cId="2117305137" sldId="303"/>
        </pc:sldMkLst>
      </pc:sldChg>
    </pc:docChg>
  </pc:docChgLst>
  <pc:docChgLst>
    <pc:chgData name="Sonya Carrizales" userId="S::scarrizales@crcog.org::95f2abe4-4994-48fa-bc60-3c1c60d28bc1" providerId="AD" clId="Web-{D681ACD4-903F-9ABC-C970-CCAE6F54A18A}"/>
    <pc:docChg chg="modSld">
      <pc:chgData name="Sonya Carrizales" userId="S::scarrizales@crcog.org::95f2abe4-4994-48fa-bc60-3c1c60d28bc1" providerId="AD" clId="Web-{D681ACD4-903F-9ABC-C970-CCAE6F54A18A}" dt="2025-11-05T21:51:09.269" v="504" actId="20577"/>
      <pc:docMkLst>
        <pc:docMk/>
      </pc:docMkLst>
      <pc:sldChg chg="addSp delSp modSp">
        <pc:chgData name="Sonya Carrizales" userId="S::scarrizales@crcog.org::95f2abe4-4994-48fa-bc60-3c1c60d28bc1" providerId="AD" clId="Web-{D681ACD4-903F-9ABC-C970-CCAE6F54A18A}" dt="2025-11-05T21:51:09.269" v="504" actId="20577"/>
        <pc:sldMkLst>
          <pc:docMk/>
          <pc:sldMk cId="3554712091" sldId="294"/>
        </pc:sldMkLst>
        <pc:spChg chg="mod">
          <ac:chgData name="Sonya Carrizales" userId="S::scarrizales@crcog.org::95f2abe4-4994-48fa-bc60-3c1c60d28bc1" providerId="AD" clId="Web-{D681ACD4-903F-9ABC-C970-CCAE6F54A18A}" dt="2025-11-05T21:51:09.269" v="504" actId="20577"/>
          <ac:spMkLst>
            <pc:docMk/>
            <pc:sldMk cId="3554712091" sldId="294"/>
            <ac:spMk id="2" creationId="{4555C138-84BD-0AFC-1D5E-CEE63EC562E9}"/>
          </ac:spMkLst>
        </pc:spChg>
        <pc:spChg chg="mod">
          <ac:chgData name="Sonya Carrizales" userId="S::scarrizales@crcog.org::95f2abe4-4994-48fa-bc60-3c1c60d28bc1" providerId="AD" clId="Web-{D681ACD4-903F-9ABC-C970-CCAE6F54A18A}" dt="2025-11-05T21:33:41.783" v="256" actId="20577"/>
          <ac:spMkLst>
            <pc:docMk/>
            <pc:sldMk cId="3554712091" sldId="294"/>
            <ac:spMk id="5" creationId="{23819BCC-98A2-E8F0-6CEF-4FB5847919B5}"/>
          </ac:spMkLst>
        </pc:spChg>
        <pc:spChg chg="add del mod">
          <ac:chgData name="Sonya Carrizales" userId="S::scarrizales@crcog.org::95f2abe4-4994-48fa-bc60-3c1c60d28bc1" providerId="AD" clId="Web-{D681ACD4-903F-9ABC-C970-CCAE6F54A18A}" dt="2025-11-05T21:22:36.998" v="77"/>
          <ac:spMkLst>
            <pc:docMk/>
            <pc:sldMk cId="3554712091" sldId="294"/>
            <ac:spMk id="8" creationId="{5793D657-FC6F-F6D5-C883-053182A7DD16}"/>
          </ac:spMkLst>
        </pc:spChg>
        <pc:spChg chg="mod">
          <ac:chgData name="Sonya Carrizales" userId="S::scarrizales@crcog.org::95f2abe4-4994-48fa-bc60-3c1c60d28bc1" providerId="AD" clId="Web-{D681ACD4-903F-9ABC-C970-CCAE6F54A18A}" dt="2025-11-05T21:10:49.375" v="54" actId="20577"/>
          <ac:spMkLst>
            <pc:docMk/>
            <pc:sldMk cId="3554712091" sldId="294"/>
            <ac:spMk id="10" creationId="{E42E65D9-9992-6C5C-B523-1C9594778BE3}"/>
          </ac:spMkLst>
        </pc:spChg>
        <pc:spChg chg="add mod">
          <ac:chgData name="Sonya Carrizales" userId="S::scarrizales@crcog.org::95f2abe4-4994-48fa-bc60-3c1c60d28bc1" providerId="AD" clId="Web-{D681ACD4-903F-9ABC-C970-CCAE6F54A18A}" dt="2025-11-05T21:36:56.018" v="293" actId="1076"/>
          <ac:spMkLst>
            <pc:docMk/>
            <pc:sldMk cId="3554712091" sldId="294"/>
            <ac:spMk id="11" creationId="{35DAA4E1-743E-FA93-E29E-801AD9F8E82B}"/>
          </ac:spMkLst>
        </pc:spChg>
        <pc:spChg chg="add mod">
          <ac:chgData name="Sonya Carrizales" userId="S::scarrizales@crcog.org::95f2abe4-4994-48fa-bc60-3c1c60d28bc1" providerId="AD" clId="Web-{D681ACD4-903F-9ABC-C970-CCAE6F54A18A}" dt="2025-11-05T21:36:56.018" v="292" actId="1076"/>
          <ac:spMkLst>
            <pc:docMk/>
            <pc:sldMk cId="3554712091" sldId="294"/>
            <ac:spMk id="13" creationId="{E9E7BDB3-E08B-90B7-4482-0757970F38BB}"/>
          </ac:spMkLst>
        </pc:spChg>
        <pc:spChg chg="add del">
          <ac:chgData name="Sonya Carrizales" userId="S::scarrizales@crcog.org::95f2abe4-4994-48fa-bc60-3c1c60d28bc1" providerId="AD" clId="Web-{D681ACD4-903F-9ABC-C970-CCAE6F54A18A}" dt="2025-11-05T21:28:39.969" v="190"/>
          <ac:spMkLst>
            <pc:docMk/>
            <pc:sldMk cId="3554712091" sldId="294"/>
            <ac:spMk id="15" creationId="{C3B2638A-EF51-7582-AFB1-5D664FBDE049}"/>
          </ac:spMkLst>
        </pc:spChg>
        <pc:spChg chg="add mod">
          <ac:chgData name="Sonya Carrizales" userId="S::scarrizales@crcog.org::95f2abe4-4994-48fa-bc60-3c1c60d28bc1" providerId="AD" clId="Web-{D681ACD4-903F-9ABC-C970-CCAE6F54A18A}" dt="2025-11-05T21:31:46.689" v="239" actId="1076"/>
          <ac:spMkLst>
            <pc:docMk/>
            <pc:sldMk cId="3554712091" sldId="294"/>
            <ac:spMk id="16" creationId="{2A0779E9-2B6B-46E9-2049-B6BFD653B226}"/>
          </ac:spMkLst>
        </pc:spChg>
        <pc:picChg chg="add mod">
          <ac:chgData name="Sonya Carrizales" userId="S::scarrizales@crcog.org::95f2abe4-4994-48fa-bc60-3c1c60d28bc1" providerId="AD" clId="Web-{D681ACD4-903F-9ABC-C970-CCAE6F54A18A}" dt="2025-11-05T21:35:45.920" v="272" actId="1076"/>
          <ac:picMkLst>
            <pc:docMk/>
            <pc:sldMk cId="3554712091" sldId="294"/>
            <ac:picMk id="4" creationId="{0A19C740-007D-DC92-A604-13B29C00D703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A6B262-55DA-4DC5-A2F9-ADC7D04D181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CA686D-0E02-4A4A-AA84-4C6607D0EE6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CMDA is a statewide initiative to create more housing in your downtowns and TOD areas.</a:t>
          </a:r>
        </a:p>
      </dgm:t>
    </dgm:pt>
    <dgm:pt modelId="{08B81301-1509-4794-816C-7F5D157C9128}" type="parTrans" cxnId="{A33345AF-5226-45D9-A24A-4830A0E31299}">
      <dgm:prSet/>
      <dgm:spPr/>
      <dgm:t>
        <a:bodyPr/>
        <a:lstStyle/>
        <a:p>
          <a:endParaRPr lang="en-US"/>
        </a:p>
      </dgm:t>
    </dgm:pt>
    <dgm:pt modelId="{CAE365F3-D4DA-4C36-870E-A43637D38768}" type="sibTrans" cxnId="{A33345AF-5226-45D9-A24A-4830A0E31299}">
      <dgm:prSet/>
      <dgm:spPr/>
      <dgm:t>
        <a:bodyPr/>
        <a:lstStyle/>
        <a:p>
          <a:endParaRPr lang="en-US"/>
        </a:p>
      </dgm:t>
    </dgm:pt>
    <dgm:pt modelId="{727D35FC-38B1-48E5-8E5B-1C7221ADC9A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CRCOG has designated Kyle Shiel to be primary liaison</a:t>
          </a:r>
        </a:p>
      </dgm:t>
    </dgm:pt>
    <dgm:pt modelId="{D4CDAEEB-E1EE-4AFE-A492-1C37DF6FE17D}" type="parTrans" cxnId="{DE65B233-81D6-43EF-A946-FDA0A5BC01AF}">
      <dgm:prSet/>
      <dgm:spPr/>
      <dgm:t>
        <a:bodyPr/>
        <a:lstStyle/>
        <a:p>
          <a:endParaRPr lang="en-US"/>
        </a:p>
      </dgm:t>
    </dgm:pt>
    <dgm:pt modelId="{291FE124-87BD-4901-8CED-B0D05EF40284}" type="sibTrans" cxnId="{DE65B233-81D6-43EF-A946-FDA0A5BC01AF}">
      <dgm:prSet/>
      <dgm:spPr/>
      <dgm:t>
        <a:bodyPr/>
        <a:lstStyle/>
        <a:p>
          <a:endParaRPr lang="en-US"/>
        </a:p>
      </dgm:t>
    </dgm:pt>
    <dgm:pt modelId="{2554D441-63ED-46A4-A896-8BFEBDE0B53F}" type="pres">
      <dgm:prSet presAssocID="{93A6B262-55DA-4DC5-A2F9-ADC7D04D1811}" presName="root" presStyleCnt="0">
        <dgm:presLayoutVars>
          <dgm:dir/>
          <dgm:resizeHandles val="exact"/>
        </dgm:presLayoutVars>
      </dgm:prSet>
      <dgm:spPr/>
    </dgm:pt>
    <dgm:pt modelId="{8AF8FB64-44B5-4F7A-8F20-8C3370139A7F}" type="pres">
      <dgm:prSet presAssocID="{8CCA686D-0E02-4A4A-AA84-4C6607D0EE66}" presName="compNode" presStyleCnt="0"/>
      <dgm:spPr/>
    </dgm:pt>
    <dgm:pt modelId="{93B72971-69EE-4C28-83EE-9EF51893A2D5}" type="pres">
      <dgm:prSet presAssocID="{8CCA686D-0E02-4A4A-AA84-4C6607D0EE66}" presName="bgRect" presStyleLbl="bgShp" presStyleIdx="0" presStyleCnt="2"/>
      <dgm:spPr/>
    </dgm:pt>
    <dgm:pt modelId="{B94381D6-A05E-466F-82F1-565F52DF22E9}" type="pres">
      <dgm:prSet presAssocID="{8CCA686D-0E02-4A4A-AA84-4C6607D0EE6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014950B0-3415-47E0-BC3B-ADE0BC15C3E5}" type="pres">
      <dgm:prSet presAssocID="{8CCA686D-0E02-4A4A-AA84-4C6607D0EE66}" presName="spaceRect" presStyleCnt="0"/>
      <dgm:spPr/>
    </dgm:pt>
    <dgm:pt modelId="{F74C7173-465D-4EAA-9BD2-B0D6A009713F}" type="pres">
      <dgm:prSet presAssocID="{8CCA686D-0E02-4A4A-AA84-4C6607D0EE66}" presName="parTx" presStyleLbl="revTx" presStyleIdx="0" presStyleCnt="2">
        <dgm:presLayoutVars>
          <dgm:chMax val="0"/>
          <dgm:chPref val="0"/>
        </dgm:presLayoutVars>
      </dgm:prSet>
      <dgm:spPr/>
    </dgm:pt>
    <dgm:pt modelId="{7A450A53-6CBD-4927-928F-12B650251CFD}" type="pres">
      <dgm:prSet presAssocID="{CAE365F3-D4DA-4C36-870E-A43637D38768}" presName="sibTrans" presStyleCnt="0"/>
      <dgm:spPr/>
    </dgm:pt>
    <dgm:pt modelId="{85FBC038-B5B8-4953-96B6-294604EBA451}" type="pres">
      <dgm:prSet presAssocID="{727D35FC-38B1-48E5-8E5B-1C7221ADC9A6}" presName="compNode" presStyleCnt="0"/>
      <dgm:spPr/>
    </dgm:pt>
    <dgm:pt modelId="{F8824B24-8EA9-4273-804D-0D5C86D19299}" type="pres">
      <dgm:prSet presAssocID="{727D35FC-38B1-48E5-8E5B-1C7221ADC9A6}" presName="bgRect" presStyleLbl="bgShp" presStyleIdx="1" presStyleCnt="2"/>
      <dgm:spPr/>
    </dgm:pt>
    <dgm:pt modelId="{CDB1C692-0D54-4242-90AF-568D2586642B}" type="pres">
      <dgm:prSet presAssocID="{727D35FC-38B1-48E5-8E5B-1C7221ADC9A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5CF06A33-D021-4CB5-B93E-092747436EA1}" type="pres">
      <dgm:prSet presAssocID="{727D35FC-38B1-48E5-8E5B-1C7221ADC9A6}" presName="spaceRect" presStyleCnt="0"/>
      <dgm:spPr/>
    </dgm:pt>
    <dgm:pt modelId="{D842E6DE-8BDA-4CB0-944A-253D29760F26}" type="pres">
      <dgm:prSet presAssocID="{727D35FC-38B1-48E5-8E5B-1C7221ADC9A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8733130-72ED-4502-B326-66C52A7391E2}" type="presOf" srcId="{8CCA686D-0E02-4A4A-AA84-4C6607D0EE66}" destId="{F74C7173-465D-4EAA-9BD2-B0D6A009713F}" srcOrd="0" destOrd="0" presId="urn:microsoft.com/office/officeart/2018/2/layout/IconVerticalSolidList"/>
    <dgm:cxn modelId="{DE65B233-81D6-43EF-A946-FDA0A5BC01AF}" srcId="{93A6B262-55DA-4DC5-A2F9-ADC7D04D1811}" destId="{727D35FC-38B1-48E5-8E5B-1C7221ADC9A6}" srcOrd="1" destOrd="0" parTransId="{D4CDAEEB-E1EE-4AFE-A492-1C37DF6FE17D}" sibTransId="{291FE124-87BD-4901-8CED-B0D05EF40284}"/>
    <dgm:cxn modelId="{FC112A35-4022-4775-ACB2-FC5E3D2DE995}" type="presOf" srcId="{727D35FC-38B1-48E5-8E5B-1C7221ADC9A6}" destId="{D842E6DE-8BDA-4CB0-944A-253D29760F26}" srcOrd="0" destOrd="0" presId="urn:microsoft.com/office/officeart/2018/2/layout/IconVerticalSolidList"/>
    <dgm:cxn modelId="{87220183-F786-4B16-991B-D34525AE16FE}" type="presOf" srcId="{93A6B262-55DA-4DC5-A2F9-ADC7D04D1811}" destId="{2554D441-63ED-46A4-A896-8BFEBDE0B53F}" srcOrd="0" destOrd="0" presId="urn:microsoft.com/office/officeart/2018/2/layout/IconVerticalSolidList"/>
    <dgm:cxn modelId="{A33345AF-5226-45D9-A24A-4830A0E31299}" srcId="{93A6B262-55DA-4DC5-A2F9-ADC7D04D1811}" destId="{8CCA686D-0E02-4A4A-AA84-4C6607D0EE66}" srcOrd="0" destOrd="0" parTransId="{08B81301-1509-4794-816C-7F5D157C9128}" sibTransId="{CAE365F3-D4DA-4C36-870E-A43637D38768}"/>
    <dgm:cxn modelId="{552E7B56-84C1-44CC-AAD1-E698E04556B5}" type="presParOf" srcId="{2554D441-63ED-46A4-A896-8BFEBDE0B53F}" destId="{8AF8FB64-44B5-4F7A-8F20-8C3370139A7F}" srcOrd="0" destOrd="0" presId="urn:microsoft.com/office/officeart/2018/2/layout/IconVerticalSolidList"/>
    <dgm:cxn modelId="{58F5B913-560F-4FB8-9204-142AC43835E2}" type="presParOf" srcId="{8AF8FB64-44B5-4F7A-8F20-8C3370139A7F}" destId="{93B72971-69EE-4C28-83EE-9EF51893A2D5}" srcOrd="0" destOrd="0" presId="urn:microsoft.com/office/officeart/2018/2/layout/IconVerticalSolidList"/>
    <dgm:cxn modelId="{B07447F0-FC20-45A0-B735-4575872FD81F}" type="presParOf" srcId="{8AF8FB64-44B5-4F7A-8F20-8C3370139A7F}" destId="{B94381D6-A05E-466F-82F1-565F52DF22E9}" srcOrd="1" destOrd="0" presId="urn:microsoft.com/office/officeart/2018/2/layout/IconVerticalSolidList"/>
    <dgm:cxn modelId="{1B36EC40-A3CC-45C3-9156-B9F09D8B3426}" type="presParOf" srcId="{8AF8FB64-44B5-4F7A-8F20-8C3370139A7F}" destId="{014950B0-3415-47E0-BC3B-ADE0BC15C3E5}" srcOrd="2" destOrd="0" presId="urn:microsoft.com/office/officeart/2018/2/layout/IconVerticalSolidList"/>
    <dgm:cxn modelId="{FE98CACF-C5EF-47A4-8365-0C79AEED7DAF}" type="presParOf" srcId="{8AF8FB64-44B5-4F7A-8F20-8C3370139A7F}" destId="{F74C7173-465D-4EAA-9BD2-B0D6A009713F}" srcOrd="3" destOrd="0" presId="urn:microsoft.com/office/officeart/2018/2/layout/IconVerticalSolidList"/>
    <dgm:cxn modelId="{7D36C91B-D6CA-4A8F-BC4A-E0208F77CF54}" type="presParOf" srcId="{2554D441-63ED-46A4-A896-8BFEBDE0B53F}" destId="{7A450A53-6CBD-4927-928F-12B650251CFD}" srcOrd="1" destOrd="0" presId="urn:microsoft.com/office/officeart/2018/2/layout/IconVerticalSolidList"/>
    <dgm:cxn modelId="{57381E7A-8964-4B55-8DBB-4E27D2B6CB27}" type="presParOf" srcId="{2554D441-63ED-46A4-A896-8BFEBDE0B53F}" destId="{85FBC038-B5B8-4953-96B6-294604EBA451}" srcOrd="2" destOrd="0" presId="urn:microsoft.com/office/officeart/2018/2/layout/IconVerticalSolidList"/>
    <dgm:cxn modelId="{215C3631-0E3B-4979-9149-90EB61B30B2F}" type="presParOf" srcId="{85FBC038-B5B8-4953-96B6-294604EBA451}" destId="{F8824B24-8EA9-4273-804D-0D5C86D19299}" srcOrd="0" destOrd="0" presId="urn:microsoft.com/office/officeart/2018/2/layout/IconVerticalSolidList"/>
    <dgm:cxn modelId="{A1445476-D527-46EB-916C-C3959355B5DC}" type="presParOf" srcId="{85FBC038-B5B8-4953-96B6-294604EBA451}" destId="{CDB1C692-0D54-4242-90AF-568D2586642B}" srcOrd="1" destOrd="0" presId="urn:microsoft.com/office/officeart/2018/2/layout/IconVerticalSolidList"/>
    <dgm:cxn modelId="{2A52A8CB-3EE1-43D2-9ACC-60B4DC2D4A35}" type="presParOf" srcId="{85FBC038-B5B8-4953-96B6-294604EBA451}" destId="{5CF06A33-D021-4CB5-B93E-092747436EA1}" srcOrd="2" destOrd="0" presId="urn:microsoft.com/office/officeart/2018/2/layout/IconVerticalSolidList"/>
    <dgm:cxn modelId="{F6F7C2E6-9CCA-4FA9-9B38-B453C8D1B7AA}" type="presParOf" srcId="{85FBC038-B5B8-4953-96B6-294604EBA451}" destId="{D842E6DE-8BDA-4CB0-944A-253D29760F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72971-69EE-4C28-83EE-9EF51893A2D5}">
      <dsp:nvSpPr>
        <dsp:cNvPr id="0" name=""/>
        <dsp:cNvSpPr/>
      </dsp:nvSpPr>
      <dsp:spPr>
        <a:xfrm>
          <a:off x="0" y="555151"/>
          <a:ext cx="6167545" cy="10248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381D6-A05E-466F-82F1-565F52DF22E9}">
      <dsp:nvSpPr>
        <dsp:cNvPr id="0" name=""/>
        <dsp:cNvSpPr/>
      </dsp:nvSpPr>
      <dsp:spPr>
        <a:xfrm>
          <a:off x="310031" y="785753"/>
          <a:ext cx="563692" cy="5636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C7173-465D-4EAA-9BD2-B0D6A009713F}">
      <dsp:nvSpPr>
        <dsp:cNvPr id="0" name=""/>
        <dsp:cNvSpPr/>
      </dsp:nvSpPr>
      <dsp:spPr>
        <a:xfrm>
          <a:off x="1183754" y="555151"/>
          <a:ext cx="4983790" cy="1024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468" tIns="108468" rIns="108468" bIns="10846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CMDA is a statewide initiative to create more housing in your downtowns and TOD areas.</a:t>
          </a:r>
        </a:p>
      </dsp:txBody>
      <dsp:txXfrm>
        <a:off x="1183754" y="555151"/>
        <a:ext cx="4983790" cy="1024896"/>
      </dsp:txXfrm>
    </dsp:sp>
    <dsp:sp modelId="{F8824B24-8EA9-4273-804D-0D5C86D19299}">
      <dsp:nvSpPr>
        <dsp:cNvPr id="0" name=""/>
        <dsp:cNvSpPr/>
      </dsp:nvSpPr>
      <dsp:spPr>
        <a:xfrm>
          <a:off x="0" y="1836272"/>
          <a:ext cx="6167545" cy="10248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1C692-0D54-4242-90AF-568D2586642B}">
      <dsp:nvSpPr>
        <dsp:cNvPr id="0" name=""/>
        <dsp:cNvSpPr/>
      </dsp:nvSpPr>
      <dsp:spPr>
        <a:xfrm>
          <a:off x="310031" y="2066873"/>
          <a:ext cx="563692" cy="5636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2E6DE-8BDA-4CB0-944A-253D29760F26}">
      <dsp:nvSpPr>
        <dsp:cNvPr id="0" name=""/>
        <dsp:cNvSpPr/>
      </dsp:nvSpPr>
      <dsp:spPr>
        <a:xfrm>
          <a:off x="1183754" y="1836272"/>
          <a:ext cx="4983790" cy="1024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468" tIns="108468" rIns="108468" bIns="10846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CRCOG has designated Kyle Shiel to be primary liaison</a:t>
          </a:r>
        </a:p>
      </dsp:txBody>
      <dsp:txXfrm>
        <a:off x="1183754" y="1836272"/>
        <a:ext cx="4983790" cy="1024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AA6A9-396A-4243-8FBB-AA2BB6BBB7A8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79B36-43D3-4722-AF9C-F43F5250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37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cogct.gov/regional-planning-and-development/housing/regional-housing-strategy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cogct.gov/regional-planning-and-development/housing/regional-housing-strategy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79B36-43D3-4722-AF9C-F43F5250D8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850E0-F4BE-7B63-1277-BF677B569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7FC4BE-B288-25AF-76D2-FCC0C04CB4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85F688-9295-32F7-C314-7AA7550232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https://crcogct.gov/warehousing-study/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9D6D3A-1E86-91CB-AD18-3974813E98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79B36-43D3-4722-AF9C-F43F5250D8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39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D1A62-B962-73B1-D409-7FDDE0556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3F4AE6-87C2-C0D5-4811-01FB586725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EDA17D-98D6-06D0-1A7B-9226ED58AC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https://crcogct.gov/regional-planning-and-development/housing/regional-housing-strategy/</a:t>
            </a:r>
            <a:r>
              <a:rPr lang="en-US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A9EE3-34C3-6C89-F79C-FFBEDEFEE2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79B36-43D3-4722-AF9C-F43F5250D8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22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BC317-8EB3-24FC-0361-ED152B748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65F375-9421-6DD6-5F79-7CC30C55BD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3060B3-2B30-11E0-6909-CA17658F99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https://crcogct.gov/warehousing-study/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9C862-FB8D-128F-176E-141A27FBE9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79B36-43D3-4722-AF9C-F43F5250D8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1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15395-AA03-16D9-F535-FB55917F0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C54CE9-C031-61FA-54B4-819C8E0236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0214DC-C031-7AC6-10FE-09CE825B96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F7B2F-ECAA-EF14-4B69-A65239560A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79B36-43D3-4722-AF9C-F43F5250D8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6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79B36-43D3-4722-AF9C-F43F5250D8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79B36-43D3-4722-AF9C-F43F5250D8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95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79B36-43D3-4722-AF9C-F43F5250D8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40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79B36-43D3-4722-AF9C-F43F5250D8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49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79B36-43D3-4722-AF9C-F43F5250D8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9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86803-C3FD-26E7-24D3-6C16D4046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95ACF2-C97A-D020-3268-097DDFF9B8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6AF22A-DECD-5BB6-B531-0E546AE3B0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9DD0B-18E9-57AA-9F29-98CCE374BB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79B36-43D3-4722-AF9C-F43F5250D8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58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2B7E9-95D6-F313-1CFF-CCE2E0651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BCB9A8-4817-8D5B-C4A5-0AB7AF6636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466B1C-AA51-F6AA-A577-5DB07D19AE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158DD-C597-8F7A-E7B0-9D71B678E0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79B36-43D3-4722-AF9C-F43F5250D8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86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50778-6165-C31F-405B-D72381E31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3291A3-8B59-ADFD-198F-E0851A6B4B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977D05-9F6A-AD84-4B3A-71F10101ED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CD9E5-FCBA-01D4-5AD0-B19E590F40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79B36-43D3-4722-AF9C-F43F5250D8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16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https://crcogct.gov/regional-planning-and-development/housing/regional-housing-strategy/</a:t>
            </a:r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79B36-43D3-4722-AF9C-F43F5250D8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00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4FB08-5178-C337-0A7F-E485CA8CF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D80F79-2160-42EB-8382-6FA1197957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2F9A35-D26C-6832-2902-E7CBE1C532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44E19-05A5-EDEF-22C5-7BD9B3C440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79B36-43D3-4722-AF9C-F43F5250D8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46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46CE7D5-CF57-46EF-B807-FDD0502418D4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defRPr>
            </a:lvl1pPr>
          </a:lstStyle>
          <a:p>
            <a:fld id="{846CE7D5-CF57-46EF-B807-FDD0502418D4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7" r:id="rId4"/>
    <p:sldLayoutId id="2147483678" r:id="rId5"/>
    <p:sldLayoutId id="2147483679" r:id="rId6"/>
    <p:sldLayoutId id="2147483698" r:id="rId7"/>
    <p:sldLayoutId id="2147483699" r:id="rId8"/>
    <p:sldLayoutId id="2147483700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s://us02web.zoom.us/meeting/register/5ka-I9z8S-KprbqjrIfyIw#/registratio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cogct.gov/wp-content/uploads/2025/11/SB-9-Summary_11-5-25.pdf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3E4CA2E-E2D0-47ED-B410-46AB497BCFE6}"/>
              </a:ext>
            </a:extLst>
          </p:cNvPr>
          <p:cNvSpPr txBox="1"/>
          <p:nvPr/>
        </p:nvSpPr>
        <p:spPr>
          <a:xfrm>
            <a:off x="303837" y="98352"/>
            <a:ext cx="1049162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bg2">
                    <a:lumMod val="25000"/>
                  </a:schemeClr>
                </a:solidFill>
                <a:latin typeface="Georgia"/>
              </a:rPr>
              <a:t>Regional Planning Commission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D3455B-9AB6-4A51-9842-7E638ECC0186}"/>
              </a:ext>
            </a:extLst>
          </p:cNvPr>
          <p:cNvSpPr/>
          <p:nvPr/>
        </p:nvSpPr>
        <p:spPr>
          <a:xfrm>
            <a:off x="-3425" y="856"/>
            <a:ext cx="196922" cy="898990"/>
          </a:xfrm>
          <a:prstGeom prst="rect">
            <a:avLst/>
          </a:prstGeom>
          <a:solidFill>
            <a:srgbClr val="1F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B7C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DDE5D0-273F-4996-A79C-3F6EDFEF97B0}"/>
              </a:ext>
            </a:extLst>
          </p:cNvPr>
          <p:cNvSpPr txBox="1"/>
          <p:nvPr/>
        </p:nvSpPr>
        <p:spPr>
          <a:xfrm>
            <a:off x="354312" y="803805"/>
            <a:ext cx="10491623" cy="45807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>
                <a:latin typeface="Georgia"/>
                <a:ea typeface="Verdana"/>
                <a:cs typeface="+mn-lt"/>
              </a:rPr>
              <a:t>Welcome to a CRCOG Zoom Meeting</a:t>
            </a:r>
            <a:endParaRPr lang="en-US" sz="2200">
              <a:latin typeface="Georgia"/>
              <a:ea typeface="Verdana"/>
            </a:endParaRP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>
                <a:latin typeface="Georgia"/>
                <a:ea typeface="Verdana"/>
                <a:cs typeface="Calibri"/>
              </a:rPr>
              <a:t>We have muted attendees upon entrance. We will unmute people either individually or for everyone depending on the situation.  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>
                <a:latin typeface="Georgia"/>
                <a:ea typeface="Verdana"/>
                <a:cs typeface="Calibri"/>
              </a:rPr>
              <a:t>For our public meetings, we will be taking a roll-call of attendance based on who we identify as being on the call and then ask those we cannot identify to state their name and town.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>
                <a:latin typeface="Georgia"/>
                <a:ea typeface="Verdana"/>
                <a:cs typeface="Calibri"/>
              </a:rPr>
              <a:t>Each time you speak, you must identify yourself with your name and town prior to making your point.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>
                <a:latin typeface="Georgia"/>
                <a:ea typeface="Verdana"/>
                <a:cs typeface="Calibri"/>
              </a:rPr>
              <a:t>If you are abstaining or objecting to an action item, please state your name and town.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latin typeface="Georgia"/>
                <a:ea typeface="Verdana"/>
                <a:cs typeface="Calibri"/>
              </a:rPr>
              <a:t>Meeting materials are available at CRCOGCT.gov</a:t>
            </a:r>
          </a:p>
          <a:p>
            <a:endParaRPr lang="en-US" sz="2200">
              <a:cs typeface="Calibri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3B5E5A2-82A6-485A-8C5F-36DC998EA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2" y="5848433"/>
            <a:ext cx="12195424" cy="79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75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white background with blue text and a yellow circle&#10;&#10;AI-generated content may be incorrect.">
            <a:extLst>
              <a:ext uri="{FF2B5EF4-FFF2-40B4-BE49-F238E27FC236}">
                <a16:creationId xmlns:a16="http://schemas.microsoft.com/office/drawing/2014/main" id="{8CC9CB31-9E66-93E0-7122-6C695EE71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44" y="1919630"/>
            <a:ext cx="5628018" cy="278586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E7309F-D766-1CC4-58B3-29A5F15C7B55}"/>
              </a:ext>
            </a:extLst>
          </p:cNvPr>
          <p:cNvSpPr txBox="1"/>
          <p:nvPr/>
        </p:nvSpPr>
        <p:spPr>
          <a:xfrm>
            <a:off x="7280675" y="2202769"/>
            <a:ext cx="459664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Muli"/>
                <a:ea typeface="Calibri"/>
                <a:cs typeface="Calibri"/>
              </a:rPr>
              <a:t>Free multi-day virtual conference on housing affordability, creation, choice, and stability across the state.</a:t>
            </a:r>
            <a:endParaRPr lang="en-US" sz="2000">
              <a:latin typeface="Mul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62542-6C18-C94F-A7FD-A96B9FC4B05B}"/>
              </a:ext>
            </a:extLst>
          </p:cNvPr>
          <p:cNvSpPr txBox="1"/>
          <p:nvPr/>
        </p:nvSpPr>
        <p:spPr>
          <a:xfrm>
            <a:off x="7280313" y="3429000"/>
            <a:ext cx="4342482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1F666E"/>
                </a:solidFill>
                <a:latin typeface="Muli"/>
              </a:rPr>
              <a:t>Register Here: </a:t>
            </a:r>
            <a:endParaRPr lang="en-US" sz="2000" b="1">
              <a:solidFill>
                <a:srgbClr val="1F666E"/>
              </a:solidFill>
              <a:latin typeface="Muli"/>
              <a:ea typeface="Calibri"/>
              <a:cs typeface="Calibri"/>
            </a:endParaRPr>
          </a:p>
          <a:p>
            <a:pPr algn="ctr"/>
            <a:endParaRPr lang="en-US"/>
          </a:p>
        </p:txBody>
      </p:sp>
      <p:pic>
        <p:nvPicPr>
          <p:cNvPr id="9" name="Picture 8" descr="A qr code with a dinosaur&#10;&#10;AI-generated content may be incorrect.">
            <a:extLst>
              <a:ext uri="{FF2B5EF4-FFF2-40B4-BE49-F238E27FC236}">
                <a16:creationId xmlns:a16="http://schemas.microsoft.com/office/drawing/2014/main" id="{EFBA44E7-C50A-CB5B-FCFE-0D909FE83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4098" y="3431868"/>
            <a:ext cx="2105828" cy="2059926"/>
          </a:xfrm>
          <a:prstGeom prst="rect">
            <a:avLst/>
          </a:prstGeom>
        </p:spPr>
      </p:pic>
      <p:sp>
        <p:nvSpPr>
          <p:cNvPr id="13" name="Arrow: Bent-Up 12">
            <a:extLst>
              <a:ext uri="{FF2B5EF4-FFF2-40B4-BE49-F238E27FC236}">
                <a16:creationId xmlns:a16="http://schemas.microsoft.com/office/drawing/2014/main" id="{00072E37-A673-4A84-90C4-271FCCF7E001}"/>
              </a:ext>
            </a:extLst>
          </p:cNvPr>
          <p:cNvSpPr/>
          <p:nvPr/>
        </p:nvSpPr>
        <p:spPr>
          <a:xfrm rot="5400000">
            <a:off x="7679072" y="3714448"/>
            <a:ext cx="1274670" cy="1766200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06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6B50D-3D42-DCCC-CE83-31FED037A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93761F63-860B-959A-4255-EBEC855B0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2" y="5900504"/>
            <a:ext cx="12195425" cy="5622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6E27F1-5F0D-17D2-A9CB-BB0CAF17E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09" y="400250"/>
            <a:ext cx="7149555" cy="5321825"/>
          </a:xfrm>
          <a:prstGeom prst="rect">
            <a:avLst/>
          </a:prstGeom>
          <a:ln w="28575">
            <a:solidFill>
              <a:srgbClr val="1F666E"/>
            </a:solidFill>
          </a:ln>
        </p:spPr>
      </p:pic>
      <p:pic>
        <p:nvPicPr>
          <p:cNvPr id="2" name="Picture 1" descr="A qr code with a dinosaur&#10;&#10;AI-generated content may be incorrect.">
            <a:extLst>
              <a:ext uri="{FF2B5EF4-FFF2-40B4-BE49-F238E27FC236}">
                <a16:creationId xmlns:a16="http://schemas.microsoft.com/office/drawing/2014/main" id="{677E7AD3-D956-63F7-B2E7-769DBDD4F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635" y="2047873"/>
            <a:ext cx="1357601" cy="1348420"/>
          </a:xfrm>
          <a:prstGeom prst="rect">
            <a:avLst/>
          </a:prstGeom>
        </p:spPr>
      </p:pic>
      <p:pic>
        <p:nvPicPr>
          <p:cNvPr id="3" name="Picture 2" descr="A qr code with a dinosaur&#10;&#10;AI-generated content may be incorrect.">
            <a:extLst>
              <a:ext uri="{FF2B5EF4-FFF2-40B4-BE49-F238E27FC236}">
                <a16:creationId xmlns:a16="http://schemas.microsoft.com/office/drawing/2014/main" id="{CDA30318-5B3E-03B6-97DE-FF5CFBAC7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44635" y="4361416"/>
            <a:ext cx="1357600" cy="13576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0CA499-D963-BCD8-C1C1-3412D85B7A81}"/>
              </a:ext>
            </a:extLst>
          </p:cNvPr>
          <p:cNvSpPr txBox="1"/>
          <p:nvPr/>
        </p:nvSpPr>
        <p:spPr>
          <a:xfrm>
            <a:off x="7583278" y="1491868"/>
            <a:ext cx="4682169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1F666E"/>
                </a:solidFill>
                <a:latin typeface="Georgia"/>
                <a:ea typeface="Georgia"/>
                <a:cs typeface="Georgia"/>
              </a:rPr>
              <a:t>Register for the November 18th Meeting here</a:t>
            </a:r>
            <a:endParaRPr lang="en-US" sz="2000"/>
          </a:p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623562-D8F7-F318-1886-D542407A1A92}"/>
              </a:ext>
            </a:extLst>
          </p:cNvPr>
          <p:cNvSpPr txBox="1"/>
          <p:nvPr/>
        </p:nvSpPr>
        <p:spPr>
          <a:xfrm>
            <a:off x="7583276" y="3814590"/>
            <a:ext cx="4682169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1F666E"/>
                </a:solidFill>
                <a:latin typeface="Georgia"/>
                <a:ea typeface="Georgia"/>
                <a:cs typeface="Georgia"/>
              </a:rPr>
              <a:t>Register for the November 19th Meeting here</a:t>
            </a:r>
            <a:endParaRPr lang="en-US" sz="2000"/>
          </a:p>
          <a:p>
            <a:pPr algn="ctr"/>
            <a:endParaRPr lang="en-US"/>
          </a:p>
        </p:txBody>
      </p:sp>
      <p:sp>
        <p:nvSpPr>
          <p:cNvPr id="7" name="Arrow: Bent-Up 6">
            <a:extLst>
              <a:ext uri="{FF2B5EF4-FFF2-40B4-BE49-F238E27FC236}">
                <a16:creationId xmlns:a16="http://schemas.microsoft.com/office/drawing/2014/main" id="{F2880ACA-1FAC-F077-4836-0833354175D6}"/>
              </a:ext>
            </a:extLst>
          </p:cNvPr>
          <p:cNvSpPr/>
          <p:nvPr/>
        </p:nvSpPr>
        <p:spPr>
          <a:xfrm rot="5400000">
            <a:off x="8555830" y="1543207"/>
            <a:ext cx="1017610" cy="2546562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Bent-Up 8">
            <a:extLst>
              <a:ext uri="{FF2B5EF4-FFF2-40B4-BE49-F238E27FC236}">
                <a16:creationId xmlns:a16="http://schemas.microsoft.com/office/drawing/2014/main" id="{24B98D31-185E-5019-5F91-83A91D887E57}"/>
              </a:ext>
            </a:extLst>
          </p:cNvPr>
          <p:cNvSpPr/>
          <p:nvPr/>
        </p:nvSpPr>
        <p:spPr>
          <a:xfrm rot="5400000">
            <a:off x="8555829" y="3865929"/>
            <a:ext cx="1017610" cy="2546562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65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4470A-CC83-0490-D190-4283BF2A7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93BB9737-8427-4107-DCC9-3E8503326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2" y="5900504"/>
            <a:ext cx="12195425" cy="5622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62608D-16B5-A1C8-BD2E-EAFC9B5A65A4}"/>
              </a:ext>
            </a:extLst>
          </p:cNvPr>
          <p:cNvSpPr/>
          <p:nvPr/>
        </p:nvSpPr>
        <p:spPr>
          <a:xfrm>
            <a:off x="8014996" y="4679157"/>
            <a:ext cx="4177004" cy="1119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CB6E9C-DFC2-DD97-9256-F3AE2E5480E7}"/>
              </a:ext>
            </a:extLst>
          </p:cNvPr>
          <p:cNvSpPr txBox="1"/>
          <p:nvPr/>
        </p:nvSpPr>
        <p:spPr>
          <a:xfrm>
            <a:off x="8091186" y="4737887"/>
            <a:ext cx="3960052" cy="961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bg1"/>
                </a:solidFill>
                <a:latin typeface="Muli"/>
                <a:ea typeface="Verdana"/>
              </a:rPr>
              <a:t>Contact Kyle Shiel:</a:t>
            </a: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bg1"/>
                </a:solidFill>
                <a:latin typeface="Muli"/>
                <a:ea typeface="Verdana"/>
              </a:rPr>
              <a:t>kshiel@crcogct.gov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622228-D49F-5C05-6CC0-955F8972E3E6}"/>
              </a:ext>
            </a:extLst>
          </p:cNvPr>
          <p:cNvSpPr txBox="1"/>
          <p:nvPr/>
        </p:nvSpPr>
        <p:spPr>
          <a:xfrm>
            <a:off x="413085" y="320367"/>
            <a:ext cx="1289224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bg2">
                    <a:lumMod val="25000"/>
                  </a:schemeClr>
                </a:solidFill>
                <a:latin typeface="Muli"/>
              </a:rPr>
              <a:t>Connecticut Municipal Development Authority </a:t>
            </a:r>
            <a:endParaRPr lang="en-US" sz="4000" b="1">
              <a:solidFill>
                <a:schemeClr val="bg2">
                  <a:lumMod val="25000"/>
                </a:schemeClr>
              </a:solidFill>
              <a:latin typeface="Muli"/>
              <a:ea typeface="Calibri" panose="020F0502020204030204"/>
              <a:cs typeface="Calibri" panose="020F0502020204030204"/>
            </a:endParaRPr>
          </a:p>
          <a:p>
            <a:r>
              <a:rPr lang="en-US" sz="4000" b="1">
                <a:solidFill>
                  <a:schemeClr val="bg2">
                    <a:lumMod val="25000"/>
                  </a:schemeClr>
                </a:solidFill>
                <a:latin typeface="Muli"/>
              </a:rPr>
              <a:t>(CMDA) </a:t>
            </a:r>
            <a:endParaRPr lang="en-US" sz="4000" b="1">
              <a:solidFill>
                <a:schemeClr val="bg2">
                  <a:lumMod val="25000"/>
                </a:schemeClr>
              </a:solidFill>
              <a:latin typeface="Muli"/>
              <a:ea typeface="+mn-lt"/>
              <a:cs typeface="+mn-lt"/>
            </a:endParaRPr>
          </a:p>
        </p:txBody>
      </p:sp>
      <p:graphicFrame>
        <p:nvGraphicFramePr>
          <p:cNvPr id="12" name="TextBox 3">
            <a:extLst>
              <a:ext uri="{FF2B5EF4-FFF2-40B4-BE49-F238E27FC236}">
                <a16:creationId xmlns:a16="http://schemas.microsoft.com/office/drawing/2014/main" id="{81975B42-AE65-E82B-B6C7-285E41DE5C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9363730"/>
              </p:ext>
            </p:extLst>
          </p:nvPr>
        </p:nvGraphicFramePr>
        <p:xfrm>
          <a:off x="593558" y="1647090"/>
          <a:ext cx="6167545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0" name="Picture 69" descr="A person in a suit&#10;&#10;AI-generated content may be incorrect.">
            <a:extLst>
              <a:ext uri="{FF2B5EF4-FFF2-40B4-BE49-F238E27FC236}">
                <a16:creationId xmlns:a16="http://schemas.microsoft.com/office/drawing/2014/main" id="{B9A45EA6-FC2F-A813-7215-51D49C5F30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2422" y="1423738"/>
            <a:ext cx="3118185" cy="313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13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24F7C-FADF-6D48-8D61-66D74F7A9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BAF8E56-CF41-4977-2167-322F3759E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2" y="5900504"/>
            <a:ext cx="12195425" cy="5622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12657D-0C2D-C82E-C940-216C06BBB518}"/>
              </a:ext>
            </a:extLst>
          </p:cNvPr>
          <p:cNvSpPr txBox="1"/>
          <p:nvPr/>
        </p:nvSpPr>
        <p:spPr>
          <a:xfrm>
            <a:off x="2609724" y="1354206"/>
            <a:ext cx="697671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>
                <a:solidFill>
                  <a:schemeClr val="bg2">
                    <a:lumMod val="25000"/>
                  </a:schemeClr>
                </a:solidFill>
                <a:latin typeface="Muli"/>
              </a:rPr>
              <a:t>RPC Appointments</a:t>
            </a:r>
            <a:endParaRPr lang="en-US" sz="6000" b="1">
              <a:solidFill>
                <a:schemeClr val="bg2">
                  <a:lumMod val="25000"/>
                </a:schemeClr>
              </a:solidFill>
              <a:latin typeface="Muli"/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61901E-8464-259B-B483-E8318AB7CAC3}"/>
              </a:ext>
            </a:extLst>
          </p:cNvPr>
          <p:cNvSpPr txBox="1"/>
          <p:nvPr/>
        </p:nvSpPr>
        <p:spPr>
          <a:xfrm>
            <a:off x="952138" y="3022405"/>
            <a:ext cx="10283987" cy="15613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>
                <a:latin typeface="Georgia"/>
                <a:ea typeface="Verdana"/>
                <a:cs typeface="+mn-lt"/>
              </a:rPr>
              <a:t>Need to have appointments in by the first RPC meeting of 2026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>
                <a:latin typeface="Georgia"/>
                <a:ea typeface="Verdana"/>
                <a:cs typeface="+mn-lt"/>
              </a:rPr>
              <a:t>If you would like to renew your appointment let your planning staff know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>
                <a:latin typeface="Georgia"/>
                <a:ea typeface="Verdana"/>
                <a:cs typeface="+mn-lt"/>
              </a:rPr>
              <a:t>We're going to switch to collecting all commissioners contact information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81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022C2-FA35-B205-0391-0C3E50D9D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0137F0-8A25-36F6-9317-81B011D4508E}"/>
              </a:ext>
            </a:extLst>
          </p:cNvPr>
          <p:cNvSpPr txBox="1"/>
          <p:nvPr/>
        </p:nvSpPr>
        <p:spPr>
          <a:xfrm>
            <a:off x="303837" y="161462"/>
            <a:ext cx="11589601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bg2">
                    <a:lumMod val="25000"/>
                  </a:schemeClr>
                </a:solidFill>
                <a:latin typeface="Georgia"/>
              </a:rPr>
              <a:t>6. </a:t>
            </a:r>
            <a:r>
              <a:rPr lang="en-US" sz="3200" b="1">
                <a:solidFill>
                  <a:schemeClr val="bg2">
                    <a:lumMod val="25000"/>
                  </a:schemeClr>
                </a:solidFill>
                <a:latin typeface="Georgia"/>
                <a:cs typeface="Times New Roman"/>
              </a:rPr>
              <a:t>Report on Zoning and Subdivision Referrals  </a:t>
            </a:r>
          </a:p>
          <a:p>
            <a:endParaRPr lang="en-US" sz="3200" b="1">
              <a:solidFill>
                <a:schemeClr val="bg2">
                  <a:lumMod val="25000"/>
                </a:schemeClr>
              </a:solidFill>
              <a:latin typeface="Georgia"/>
              <a:cs typeface="Times New Roman"/>
            </a:endParaRPr>
          </a:p>
          <a:p>
            <a:endParaRPr lang="en-US" sz="3200" b="1">
              <a:solidFill>
                <a:schemeClr val="bg2">
                  <a:lumMod val="25000"/>
                </a:schemeClr>
              </a:solidFill>
              <a:latin typeface="Georgia"/>
              <a:ea typeface="Calibri" panose="020F0502020204030204"/>
              <a:cs typeface="Calibri" panose="020F0502020204030204"/>
            </a:endParaRPr>
          </a:p>
          <a:p>
            <a:endParaRPr lang="en-US" sz="3200" b="1">
              <a:solidFill>
                <a:schemeClr val="bg2">
                  <a:lumMod val="25000"/>
                </a:schemeClr>
              </a:solidFill>
              <a:latin typeface="Georgia"/>
            </a:endParaRPr>
          </a:p>
          <a:p>
            <a:endParaRPr lang="en-US" sz="4000" b="1">
              <a:solidFill>
                <a:schemeClr val="bg2">
                  <a:lumMod val="25000"/>
                </a:schemeClr>
              </a:solidFill>
              <a:latin typeface="Georgia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31F907-8C10-6493-FA0B-AF38F1043ED5}"/>
              </a:ext>
            </a:extLst>
          </p:cNvPr>
          <p:cNvSpPr/>
          <p:nvPr/>
        </p:nvSpPr>
        <p:spPr>
          <a:xfrm>
            <a:off x="-3425" y="856"/>
            <a:ext cx="196922" cy="898990"/>
          </a:xfrm>
          <a:prstGeom prst="rect">
            <a:avLst/>
          </a:prstGeom>
          <a:solidFill>
            <a:srgbClr val="8A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B7C"/>
              </a:solidFill>
              <a:cs typeface="Calibri"/>
            </a:endParaRPr>
          </a:p>
        </p:txBody>
      </p:sp>
      <p:pic>
        <p:nvPicPr>
          <p:cNvPr id="3" name="Picture 2" descr="A white sheet with black text&#10;&#10;AI-generated content may be incorrect.">
            <a:extLst>
              <a:ext uri="{FF2B5EF4-FFF2-40B4-BE49-F238E27FC236}">
                <a16:creationId xmlns:a16="http://schemas.microsoft.com/office/drawing/2014/main" id="{9D14664A-C55A-6ACD-1FB5-E21A6F1C1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30" y="1161156"/>
            <a:ext cx="11944121" cy="4728482"/>
          </a:xfrm>
          <a:prstGeom prst="rect">
            <a:avLst/>
          </a:prstGeom>
        </p:spPr>
      </p:pic>
      <p:pic>
        <p:nvPicPr>
          <p:cNvPr id="4" name="Picture 3" descr="A collage of a picture of a person&amp;#39;s face&#10;&#10;AI-generated content may be incorrect.">
            <a:extLst>
              <a:ext uri="{FF2B5EF4-FFF2-40B4-BE49-F238E27FC236}">
                <a16:creationId xmlns:a16="http://schemas.microsoft.com/office/drawing/2014/main" id="{1F5DA6D9-B2D7-C5C9-03CE-DC208C19C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31" y="5902370"/>
            <a:ext cx="11944120" cy="58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2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A4940DC5-5C77-4618-A824-5DB24506D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2" y="5900504"/>
            <a:ext cx="12195425" cy="5622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E4CA2E-E2D0-47ED-B410-46AB497BCFE6}"/>
              </a:ext>
            </a:extLst>
          </p:cNvPr>
          <p:cNvSpPr txBox="1"/>
          <p:nvPr/>
        </p:nvSpPr>
        <p:spPr>
          <a:xfrm>
            <a:off x="303837" y="98352"/>
            <a:ext cx="1049162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bg2">
                    <a:lumMod val="25000"/>
                  </a:schemeClr>
                </a:solidFill>
                <a:latin typeface="Georgia"/>
              </a:rPr>
              <a:t>7. What’s New in My Town</a:t>
            </a:r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D3455B-9AB6-4A51-9842-7E638ECC0186}"/>
              </a:ext>
            </a:extLst>
          </p:cNvPr>
          <p:cNvSpPr/>
          <p:nvPr/>
        </p:nvSpPr>
        <p:spPr>
          <a:xfrm>
            <a:off x="-3425" y="856"/>
            <a:ext cx="196922" cy="898990"/>
          </a:xfrm>
          <a:prstGeom prst="rect">
            <a:avLst/>
          </a:prstGeom>
          <a:solidFill>
            <a:srgbClr val="FF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B7C"/>
              </a:solidFill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F0ABEE-F40B-4FD8-A095-1A0B6CC9CA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684" b="25484"/>
          <a:stretch/>
        </p:blipFill>
        <p:spPr>
          <a:xfrm>
            <a:off x="2977927" y="1175897"/>
            <a:ext cx="6236146" cy="450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78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A4940DC5-5C77-4618-A824-5DB24506D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2" y="5900504"/>
            <a:ext cx="12195425" cy="5622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E4CA2E-E2D0-47ED-B410-46AB497BCFE6}"/>
              </a:ext>
            </a:extLst>
          </p:cNvPr>
          <p:cNvSpPr txBox="1"/>
          <p:nvPr/>
        </p:nvSpPr>
        <p:spPr>
          <a:xfrm>
            <a:off x="295178" y="193602"/>
            <a:ext cx="1049162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bg2">
                    <a:lumMod val="25000"/>
                  </a:schemeClr>
                </a:solidFill>
                <a:latin typeface="Georgia"/>
              </a:rPr>
              <a:t>8. Other Business</a:t>
            </a:r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D3455B-9AB6-4A51-9842-7E638ECC0186}"/>
              </a:ext>
            </a:extLst>
          </p:cNvPr>
          <p:cNvSpPr/>
          <p:nvPr/>
        </p:nvSpPr>
        <p:spPr>
          <a:xfrm>
            <a:off x="-3425" y="856"/>
            <a:ext cx="196922" cy="898990"/>
          </a:xfrm>
          <a:prstGeom prst="rect">
            <a:avLst/>
          </a:prstGeom>
          <a:solidFill>
            <a:srgbClr val="91B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B7C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909F68-1B81-2979-18DF-9EAF069E06DC}"/>
              </a:ext>
            </a:extLst>
          </p:cNvPr>
          <p:cNvSpPr txBox="1"/>
          <p:nvPr/>
        </p:nvSpPr>
        <p:spPr>
          <a:xfrm>
            <a:off x="508000" y="1257300"/>
            <a:ext cx="10931236" cy="24314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chemeClr val="tx1">
                    <a:lumMod val="49000"/>
                  </a:schemeClr>
                </a:solidFill>
                <a:latin typeface="Georgia"/>
                <a:cs typeface="Times New Roman"/>
              </a:rPr>
              <a:t>Training Opportunities sent via Email:</a:t>
            </a:r>
            <a:endParaRPr lang="en-US" sz="2200">
              <a:solidFill>
                <a:schemeClr val="tx1">
                  <a:lumMod val="49000"/>
                </a:schemeClr>
              </a:solidFill>
              <a:latin typeface="Georgia"/>
              <a:ea typeface="Calibri" panose="020F0502020204030204"/>
              <a:cs typeface="Calibri" panose="020F0502020204030204"/>
            </a:endParaRPr>
          </a:p>
          <a:p>
            <a:endParaRPr lang="en-US" sz="2000" b="1">
              <a:solidFill>
                <a:schemeClr val="tx1">
                  <a:lumMod val="49000"/>
                </a:schemeClr>
              </a:solidFill>
              <a:latin typeface="Georgia"/>
              <a:cs typeface="Times New Roman"/>
            </a:endParaRPr>
          </a:p>
          <a:p>
            <a:endParaRPr lang="en-US">
              <a:solidFill>
                <a:schemeClr val="tx1">
                  <a:lumMod val="49000"/>
                </a:schemeClr>
              </a:solidFill>
              <a:latin typeface="Georgia"/>
              <a:cs typeface="Times New Roman"/>
            </a:endParaRPr>
          </a:p>
          <a:p>
            <a:r>
              <a:rPr lang="en-US" b="1">
                <a:solidFill>
                  <a:schemeClr val="tx1">
                    <a:lumMod val="49000"/>
                  </a:schemeClr>
                </a:solidFill>
                <a:latin typeface="Georgia"/>
                <a:ea typeface="Calibri" panose="020F0502020204030204"/>
                <a:cs typeface="Times New Roman"/>
              </a:rPr>
              <a:t>November 15, 2025: Land Use Academy Advanced Training (In-Person), hosted by UConn CLEAR</a:t>
            </a:r>
          </a:p>
          <a:p>
            <a:r>
              <a:rPr lang="en-US">
                <a:solidFill>
                  <a:schemeClr val="tx1">
                    <a:lumMod val="49000"/>
                  </a:schemeClr>
                </a:solidFill>
                <a:latin typeface="Georgia"/>
                <a:ea typeface="Calibri" panose="020F0502020204030204"/>
                <a:cs typeface="Times New Roman"/>
              </a:rPr>
              <a:t>This training is eligible for all four (4) commission training hours.</a:t>
            </a:r>
          </a:p>
          <a:p>
            <a:r>
              <a:rPr lang="en-US">
                <a:solidFill>
                  <a:schemeClr val="tx1">
                    <a:lumMod val="49000"/>
                  </a:schemeClr>
                </a:solidFill>
                <a:latin typeface="Georgia"/>
                <a:ea typeface="Calibri" panose="020F0502020204030204"/>
                <a:cs typeface="Times New Roman"/>
              </a:rPr>
              <a:t>Cost $60</a:t>
            </a:r>
          </a:p>
          <a:p>
            <a:endParaRPr lang="en-US" sz="2000">
              <a:solidFill>
                <a:srgbClr val="3A3838"/>
              </a:solidFill>
              <a:latin typeface="Georgia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74737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3E4CA2E-E2D0-47ED-B410-46AB497BCFE6}"/>
              </a:ext>
            </a:extLst>
          </p:cNvPr>
          <p:cNvSpPr txBox="1"/>
          <p:nvPr/>
        </p:nvSpPr>
        <p:spPr>
          <a:xfrm>
            <a:off x="303837" y="98352"/>
            <a:ext cx="1049162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bg2">
                    <a:lumMod val="25000"/>
                  </a:schemeClr>
                </a:solidFill>
                <a:latin typeface="Georgia"/>
              </a:rPr>
              <a:t>Regional Planning Commission</a:t>
            </a:r>
            <a:endParaRPr lang="en-US" sz="40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D3455B-9AB6-4A51-9842-7E638ECC0186}"/>
              </a:ext>
            </a:extLst>
          </p:cNvPr>
          <p:cNvSpPr/>
          <p:nvPr/>
        </p:nvSpPr>
        <p:spPr>
          <a:xfrm>
            <a:off x="-3425" y="856"/>
            <a:ext cx="196922" cy="898990"/>
          </a:xfrm>
          <a:prstGeom prst="rect">
            <a:avLst/>
          </a:prstGeom>
          <a:solidFill>
            <a:srgbClr val="002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B7C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DDE5D0-273F-4996-A79C-3F6EDFEF97B0}"/>
              </a:ext>
            </a:extLst>
          </p:cNvPr>
          <p:cNvSpPr txBox="1"/>
          <p:nvPr/>
        </p:nvSpPr>
        <p:spPr>
          <a:xfrm>
            <a:off x="190137" y="1267800"/>
            <a:ext cx="11617487" cy="40933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>
                <a:latin typeface="Georgia"/>
                <a:ea typeface="Verdana"/>
                <a:cs typeface="+mn-lt"/>
              </a:rPr>
              <a:t>Welcome and Introductions 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200">
                <a:latin typeface="Georgia"/>
                <a:ea typeface="Verdana"/>
                <a:cs typeface="+mn-lt"/>
              </a:rPr>
              <a:t>Adoption of Minutes: September 4, 2025 (attachment) 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sz="2200">
                <a:latin typeface="Georgia"/>
                <a:ea typeface="Verdana"/>
                <a:cs typeface="+mn-lt"/>
              </a:rPr>
              <a:t>Approval of 2026 Meeting Dates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sz="2200">
                <a:latin typeface="Georgia"/>
                <a:ea typeface="+mn-lt"/>
                <a:cs typeface="+mn-lt"/>
              </a:rPr>
              <a:t>A Presentation by CRCOG: Third Places – Social Infrastructure in the Capitol Region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sz="2200">
                <a:latin typeface="Georgia"/>
                <a:ea typeface="+mn-lt"/>
                <a:cs typeface="+mn-lt"/>
              </a:rPr>
              <a:t>CRCOG Updates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sz="2200">
                <a:latin typeface="Georgia"/>
                <a:ea typeface="+mn-lt"/>
                <a:cs typeface="+mn-lt"/>
              </a:rPr>
              <a:t>Report on Zoning and Subdivision Referrals   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sz="2200">
                <a:latin typeface="Georgia"/>
                <a:ea typeface="+mn-lt"/>
                <a:cs typeface="+mn-lt"/>
              </a:rPr>
              <a:t>What's New in My Town 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sz="2200">
                <a:latin typeface="Georgia"/>
                <a:ea typeface="+mn-lt"/>
                <a:cs typeface="+mn-lt"/>
              </a:rPr>
              <a:t>Other Business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AED6AD3F-51F8-4B91-BBD9-C175A93ED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0" y="6066147"/>
            <a:ext cx="12195424" cy="79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44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A4940DC5-5C77-4618-A824-5DB24506D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2" y="5900504"/>
            <a:ext cx="12195425" cy="5622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E4CA2E-E2D0-47ED-B410-46AB497BCFE6}"/>
              </a:ext>
            </a:extLst>
          </p:cNvPr>
          <p:cNvSpPr txBox="1"/>
          <p:nvPr/>
        </p:nvSpPr>
        <p:spPr>
          <a:xfrm>
            <a:off x="303837" y="193602"/>
            <a:ext cx="1049162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bg2">
                    <a:lumMod val="25000"/>
                  </a:schemeClr>
                </a:solidFill>
                <a:latin typeface="Georgia"/>
              </a:rPr>
              <a:t>1. Welcome &amp; Introductions</a:t>
            </a:r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D3455B-9AB6-4A51-9842-7E638ECC0186}"/>
              </a:ext>
            </a:extLst>
          </p:cNvPr>
          <p:cNvSpPr/>
          <p:nvPr/>
        </p:nvSpPr>
        <p:spPr>
          <a:xfrm>
            <a:off x="-3425" y="856"/>
            <a:ext cx="196922" cy="898990"/>
          </a:xfrm>
          <a:prstGeom prst="rect">
            <a:avLst/>
          </a:prstGeom>
          <a:solidFill>
            <a:srgbClr val="E1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B7C"/>
              </a:solidFill>
              <a:cs typeface="Calibri"/>
            </a:endParaRPr>
          </a:p>
        </p:txBody>
      </p:sp>
      <p:pic>
        <p:nvPicPr>
          <p:cNvPr id="3" name="Picture 3" descr="A picture containing text, tree, grass, outdoor&#10;&#10;Description automatically generated">
            <a:extLst>
              <a:ext uri="{FF2B5EF4-FFF2-40B4-BE49-F238E27FC236}">
                <a16:creationId xmlns:a16="http://schemas.microsoft.com/office/drawing/2014/main" id="{A292AAE3-E60C-F1B3-BB0B-6B18A6512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695" y="1144799"/>
            <a:ext cx="7228609" cy="4559739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528853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A4940DC5-5C77-4618-A824-5DB24506D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2" y="5900504"/>
            <a:ext cx="12195425" cy="5622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E4CA2E-E2D0-47ED-B410-46AB497BCFE6}"/>
              </a:ext>
            </a:extLst>
          </p:cNvPr>
          <p:cNvSpPr txBox="1"/>
          <p:nvPr/>
        </p:nvSpPr>
        <p:spPr>
          <a:xfrm>
            <a:off x="303837" y="98352"/>
            <a:ext cx="1049162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bg2">
                    <a:lumMod val="25000"/>
                  </a:schemeClr>
                </a:solidFill>
                <a:latin typeface="Georgia"/>
              </a:rPr>
              <a:t>2. Adoption of Minutes: 9/4/2025</a:t>
            </a:r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D3455B-9AB6-4A51-9842-7E638ECC0186}"/>
              </a:ext>
            </a:extLst>
          </p:cNvPr>
          <p:cNvSpPr/>
          <p:nvPr/>
        </p:nvSpPr>
        <p:spPr>
          <a:xfrm>
            <a:off x="-3425" y="856"/>
            <a:ext cx="196922" cy="89899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B7C"/>
              </a:solidFill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C4D6CC-5123-7650-79B8-112CE9719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37" y="1218803"/>
            <a:ext cx="3968375" cy="44203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527C9C-9580-A65C-4F07-AD456F6D4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6926" y="1218803"/>
            <a:ext cx="5338535" cy="451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92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10FCD-915E-3D93-4D29-B1748EB8D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E717285C-8EBA-7200-FB79-7D4F3F64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2" y="5900504"/>
            <a:ext cx="12195425" cy="5622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991103-0900-8C07-EAD1-A15DCD041CE8}"/>
              </a:ext>
            </a:extLst>
          </p:cNvPr>
          <p:cNvSpPr txBox="1"/>
          <p:nvPr/>
        </p:nvSpPr>
        <p:spPr>
          <a:xfrm>
            <a:off x="303837" y="98352"/>
            <a:ext cx="1049162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Georgia"/>
              </a:rPr>
              <a:t>2. Adoption of 2026 Meeting Date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0D54D1-64C6-5938-8B11-C84907587E7F}"/>
              </a:ext>
            </a:extLst>
          </p:cNvPr>
          <p:cNvSpPr/>
          <p:nvPr/>
        </p:nvSpPr>
        <p:spPr>
          <a:xfrm>
            <a:off x="-3425" y="856"/>
            <a:ext cx="196922" cy="89899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B7C"/>
              </a:solidFill>
              <a:cs typeface="Calibri"/>
            </a:endParaRPr>
          </a:p>
        </p:txBody>
      </p:sp>
      <p:pic>
        <p:nvPicPr>
          <p:cNvPr id="3" name="Picture 2" descr="A close up of a meeting schedule&#10;&#10;AI-generated content may be incorrect.">
            <a:extLst>
              <a:ext uri="{FF2B5EF4-FFF2-40B4-BE49-F238E27FC236}">
                <a16:creationId xmlns:a16="http://schemas.microsoft.com/office/drawing/2014/main" id="{A6439C69-46E2-C28E-7DE2-2D002F6D0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2998" y="1048252"/>
            <a:ext cx="4734928" cy="462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6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8022F-A204-BBEB-2D32-1C5818290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4642EAA4-22AF-732D-A581-7BFD72154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2" y="5900504"/>
            <a:ext cx="12195425" cy="5622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DEA490-D555-8559-CF63-30B59458A267}"/>
              </a:ext>
            </a:extLst>
          </p:cNvPr>
          <p:cNvSpPr txBox="1"/>
          <p:nvPr/>
        </p:nvSpPr>
        <p:spPr>
          <a:xfrm>
            <a:off x="368102" y="2007942"/>
            <a:ext cx="1142805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bg2">
                    <a:lumMod val="25000"/>
                  </a:schemeClr>
                </a:solidFill>
                <a:latin typeface="Georgia"/>
              </a:rPr>
              <a:t> A Presentation by CRCOG</a:t>
            </a:r>
            <a:endParaRPr lang="en-US">
              <a:solidFill>
                <a:schemeClr val="bg2">
                  <a:lumMod val="25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US" sz="4000" b="1">
                <a:solidFill>
                  <a:schemeClr val="bg2">
                    <a:lumMod val="25000"/>
                  </a:schemeClr>
                </a:solidFill>
                <a:latin typeface="Georgia"/>
                <a:ea typeface="Calibri" panose="020F0502020204030204"/>
                <a:cs typeface="Calibri" panose="020F0502020204030204"/>
              </a:rPr>
              <a:t>Third Places: Social Infrastructure in the Capitol Region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C3A028-56C6-F2EC-7F53-0BC399052540}"/>
              </a:ext>
            </a:extLst>
          </p:cNvPr>
          <p:cNvSpPr/>
          <p:nvPr/>
        </p:nvSpPr>
        <p:spPr>
          <a:xfrm>
            <a:off x="-3425" y="856"/>
            <a:ext cx="196922" cy="898990"/>
          </a:xfrm>
          <a:prstGeom prst="rect">
            <a:avLst/>
          </a:prstGeom>
          <a:solidFill>
            <a:srgbClr val="1F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B7C"/>
              </a:solidFill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87AAEE-0DF6-C80B-CA83-36B854C28E16}"/>
              </a:ext>
            </a:extLst>
          </p:cNvPr>
          <p:cNvSpPr txBox="1"/>
          <p:nvPr/>
        </p:nvSpPr>
        <p:spPr>
          <a:xfrm>
            <a:off x="308472" y="189123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2C2A2A"/>
                </a:solidFill>
                <a:latin typeface="Georgia"/>
              </a:rPr>
              <a:t>4.</a:t>
            </a:r>
            <a:endParaRPr lang="en-US" sz="4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1419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23B89-AAAB-15CE-4910-19B293DC5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6D5B061C-AD42-903E-9185-B93913344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2" y="5900504"/>
            <a:ext cx="12195425" cy="5622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52F36A-C45D-4365-3CA0-82513D5A7100}"/>
              </a:ext>
            </a:extLst>
          </p:cNvPr>
          <p:cNvSpPr txBox="1"/>
          <p:nvPr/>
        </p:nvSpPr>
        <p:spPr>
          <a:xfrm>
            <a:off x="303837" y="193602"/>
            <a:ext cx="1049162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bg2">
                    <a:lumMod val="25000"/>
                  </a:schemeClr>
                </a:solidFill>
                <a:latin typeface="Georgia"/>
              </a:rPr>
              <a:t>5. CRCOG Updates</a:t>
            </a:r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B85F6F-F13D-7224-FDB1-DA6C8BFA5705}"/>
              </a:ext>
            </a:extLst>
          </p:cNvPr>
          <p:cNvSpPr/>
          <p:nvPr/>
        </p:nvSpPr>
        <p:spPr>
          <a:xfrm>
            <a:off x="-3425" y="856"/>
            <a:ext cx="196922" cy="898990"/>
          </a:xfrm>
          <a:prstGeom prst="rect">
            <a:avLst/>
          </a:prstGeom>
          <a:solidFill>
            <a:srgbClr val="E1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B7C"/>
              </a:solidFill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62744E-0342-E5B2-0BB1-65043A1D0219}"/>
              </a:ext>
            </a:extLst>
          </p:cNvPr>
          <p:cNvSpPr txBox="1"/>
          <p:nvPr/>
        </p:nvSpPr>
        <p:spPr>
          <a:xfrm>
            <a:off x="2684544" y="2029485"/>
            <a:ext cx="682194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latin typeface="Georgia"/>
                <a:ea typeface="+mn-lt"/>
                <a:cs typeface="+mn-lt"/>
              </a:rPr>
              <a:t>FYI – CRCOG is now </a:t>
            </a:r>
            <a:r>
              <a:rPr lang="en-US" sz="2800" b="1">
                <a:latin typeface="Georgia"/>
                <a:ea typeface="+mn-lt"/>
                <a:cs typeface="+mn-lt"/>
              </a:rPr>
              <a:t>@crcogct.gov</a:t>
            </a:r>
            <a:r>
              <a:rPr lang="en-US" sz="2800">
                <a:latin typeface="Georgia"/>
                <a:ea typeface="+mn-lt"/>
                <a:cs typeface="+mn-lt"/>
              </a:rPr>
              <a:t>!</a:t>
            </a:r>
            <a:endParaRPr lang="en-US" sz="2800"/>
          </a:p>
          <a:p>
            <a:pPr algn="ctr"/>
            <a:endParaRPr lang="en-US" sz="2800">
              <a:latin typeface="Georgia"/>
              <a:ea typeface="Verdan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9996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A4940DC5-5C77-4618-A824-5DB24506D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2" y="5900504"/>
            <a:ext cx="12195425" cy="5622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6D806D-B7BB-5BBB-6C59-F1C23540982A}"/>
              </a:ext>
            </a:extLst>
          </p:cNvPr>
          <p:cNvSpPr txBox="1"/>
          <p:nvPr/>
        </p:nvSpPr>
        <p:spPr>
          <a:xfrm>
            <a:off x="5105400" y="794853"/>
            <a:ext cx="6167545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endParaRPr lang="en-US" sz="2200">
              <a:latin typeface="Georgia"/>
              <a:ea typeface="Verdana"/>
              <a:cs typeface="Calibri"/>
            </a:endParaRPr>
          </a:p>
          <a:p>
            <a:r>
              <a:rPr lang="en-US" sz="2200">
                <a:latin typeface="Georgia"/>
                <a:ea typeface="+mn-lt"/>
                <a:cs typeface="+mn-lt"/>
              </a:rPr>
              <a:t>Thank you for joining us at our Fall “Let’s Talk Housing” meetings.</a:t>
            </a:r>
          </a:p>
          <a:p>
            <a:endParaRPr lang="en-US" sz="2200" b="1">
              <a:latin typeface="Georgia"/>
              <a:ea typeface="+mn-lt"/>
              <a:cs typeface="+mn-lt"/>
            </a:endParaRPr>
          </a:p>
          <a:p>
            <a:r>
              <a:rPr lang="en-US" sz="2200" b="1">
                <a:latin typeface="Georgia"/>
                <a:ea typeface="+mn-lt"/>
                <a:cs typeface="+mn-lt"/>
              </a:rPr>
              <a:t>Up next: </a:t>
            </a:r>
          </a:p>
          <a:p>
            <a:r>
              <a:rPr lang="en-US" sz="2200" b="1">
                <a:solidFill>
                  <a:srgbClr val="1F666E"/>
                </a:solidFill>
                <a:latin typeface="Georgia"/>
                <a:ea typeface="+mn-lt"/>
                <a:cs typeface="+mn-lt"/>
              </a:rPr>
              <a:t>Dive into the Data (virtual workshop)</a:t>
            </a:r>
          </a:p>
          <a:p>
            <a:r>
              <a:rPr lang="en-US" sz="2200">
                <a:latin typeface="Georgia"/>
                <a:ea typeface="+mn-lt"/>
                <a:cs typeface="+mn-lt"/>
              </a:rPr>
              <a:t>Wednesday, December 3 at 6:30 pm</a:t>
            </a:r>
          </a:p>
          <a:p>
            <a:r>
              <a:rPr lang="en-US" sz="2200">
                <a:latin typeface="Georgia"/>
                <a:ea typeface="+mn-lt"/>
                <a:cs typeface="+mn-lt"/>
              </a:rPr>
              <a:t>Register here: </a:t>
            </a:r>
            <a:r>
              <a:rPr lang="en-US" sz="2200">
                <a:latin typeface="Georgia"/>
                <a:ea typeface="+mn-lt"/>
                <a:cs typeface="+mn-lt"/>
                <a:hlinkClick r:id="rId4"/>
              </a:rPr>
              <a:t>https://us02web.zoom.us/meeting/register/5ka-I9z8S-KprbqjrIfyIw#/registration</a:t>
            </a:r>
            <a:r>
              <a:rPr lang="en-US" sz="2200">
                <a:latin typeface="Georgia"/>
                <a:ea typeface="+mn-lt"/>
                <a:cs typeface="+mn-lt"/>
              </a:rPr>
              <a:t> </a:t>
            </a:r>
          </a:p>
          <a:p>
            <a:pPr marL="914400" lvl="1" indent="-457200">
              <a:buFont typeface="Arial"/>
              <a:buChar char="•"/>
            </a:pPr>
            <a:endParaRPr lang="en-US">
              <a:latin typeface="Georgia"/>
            </a:endParaRPr>
          </a:p>
          <a:p>
            <a:endParaRPr lang="en-US" sz="2200">
              <a:latin typeface="Georgia"/>
              <a:ea typeface="Verdana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DFFC4A-875D-7153-DEA3-5A43C6DDCB88}"/>
              </a:ext>
            </a:extLst>
          </p:cNvPr>
          <p:cNvSpPr/>
          <p:nvPr/>
        </p:nvSpPr>
        <p:spPr>
          <a:xfrm>
            <a:off x="8014996" y="4679157"/>
            <a:ext cx="4177004" cy="1119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0F1689-99E0-168A-90F8-FA8F2EC59697}"/>
              </a:ext>
            </a:extLst>
          </p:cNvPr>
          <p:cNvSpPr txBox="1"/>
          <p:nvPr/>
        </p:nvSpPr>
        <p:spPr>
          <a:xfrm>
            <a:off x="8091186" y="4737887"/>
            <a:ext cx="3960052" cy="9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bg1"/>
                </a:solidFill>
                <a:latin typeface="Muli" panose="00000500000000000000" pitchFamily="2" charset="0"/>
                <a:ea typeface="Verdana" panose="020B0604030504040204" pitchFamily="34" charset="0"/>
              </a:rPr>
              <a:t>Contact Heidi Samokar:</a:t>
            </a:r>
          </a:p>
          <a:p>
            <a:pPr>
              <a:lnSpc>
                <a:spcPct val="150000"/>
              </a:lnSpc>
            </a:pPr>
            <a:r>
              <a:rPr lang="en-US" sz="2000" b="1" err="1">
                <a:solidFill>
                  <a:schemeClr val="bg1"/>
                </a:solidFill>
                <a:latin typeface="Muli" panose="00000500000000000000" pitchFamily="2" charset="0"/>
                <a:ea typeface="Verdana" panose="020B0604030504040204" pitchFamily="34" charset="0"/>
              </a:rPr>
              <a:t>hsamokar@crcogct.gov</a:t>
            </a:r>
            <a:endParaRPr lang="en-US" sz="2000" b="1">
              <a:solidFill>
                <a:schemeClr val="bg1"/>
              </a:solidFill>
              <a:latin typeface="Muli" panose="00000500000000000000" pitchFamily="2" charset="0"/>
              <a:ea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66ADC-367F-A62F-D5C2-8383311E3B4A}"/>
              </a:ext>
            </a:extLst>
          </p:cNvPr>
          <p:cNvSpPr txBox="1"/>
          <p:nvPr/>
        </p:nvSpPr>
        <p:spPr>
          <a:xfrm>
            <a:off x="5105400" y="210078"/>
            <a:ext cx="816984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bg2">
                    <a:lumMod val="25000"/>
                  </a:schemeClr>
                </a:solidFill>
                <a:latin typeface="Muli"/>
              </a:rPr>
              <a:t>Regional Housing Strategy</a:t>
            </a:r>
            <a:endParaRPr lang="en-US" sz="4000" b="1">
              <a:solidFill>
                <a:schemeClr val="bg2">
                  <a:lumMod val="25000"/>
                </a:schemeClr>
              </a:solidFill>
              <a:latin typeface="Muli"/>
              <a:ea typeface="+mn-lt"/>
              <a:cs typeface="+mn-lt"/>
            </a:endParaRPr>
          </a:p>
        </p:txBody>
      </p:sp>
      <p:pic>
        <p:nvPicPr>
          <p:cNvPr id="11" name="Picture 10" descr="A group of people sitting in a room&#10;&#10;AI-generated content may be incorrect.">
            <a:extLst>
              <a:ext uri="{FF2B5EF4-FFF2-40B4-BE49-F238E27FC236}">
                <a16:creationId xmlns:a16="http://schemas.microsoft.com/office/drawing/2014/main" id="{361992E4-79CE-22B4-3C60-73E52D254D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0" b="13481"/>
          <a:stretch>
            <a:fillRect/>
          </a:stretch>
        </p:blipFill>
        <p:spPr>
          <a:xfrm>
            <a:off x="0" y="2247177"/>
            <a:ext cx="4660577" cy="3653327"/>
          </a:xfrm>
          <a:prstGeom prst="rect">
            <a:avLst/>
          </a:prstGeom>
        </p:spPr>
      </p:pic>
      <p:pic>
        <p:nvPicPr>
          <p:cNvPr id="8" name="Picture 7" descr="A group of people sitting around a table&#10;&#10;AI-generated content may be incorrect.">
            <a:extLst>
              <a:ext uri="{FF2B5EF4-FFF2-40B4-BE49-F238E27FC236}">
                <a16:creationId xmlns:a16="http://schemas.microsoft.com/office/drawing/2014/main" id="{DE3A6E9F-E983-FED2-8B13-33BEA4F33F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60578" cy="35091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F82EFAE-C09D-6143-49D4-FFDCCE0E2516}"/>
              </a:ext>
            </a:extLst>
          </p:cNvPr>
          <p:cNvSpPr/>
          <p:nvPr/>
        </p:nvSpPr>
        <p:spPr>
          <a:xfrm>
            <a:off x="-1" y="3312160"/>
            <a:ext cx="4660577" cy="2704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691FE4-40FD-2556-FF7F-A3785E01D3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2351" y="4345762"/>
            <a:ext cx="1452571" cy="145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74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C734C-A58B-CC8E-8585-00C54E7BB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9EC0FCB0-4B37-1357-B9E2-E7F299E18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2" y="5900504"/>
            <a:ext cx="12195425" cy="5622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9516F6-1AC1-CFEB-0564-B8A7E9A8E7EB}"/>
              </a:ext>
            </a:extLst>
          </p:cNvPr>
          <p:cNvSpPr/>
          <p:nvPr/>
        </p:nvSpPr>
        <p:spPr>
          <a:xfrm>
            <a:off x="8014996" y="4676288"/>
            <a:ext cx="4177004" cy="1119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19BCC-98A2-E8F0-6CEF-4FB5847919B5}"/>
              </a:ext>
            </a:extLst>
          </p:cNvPr>
          <p:cNvSpPr txBox="1"/>
          <p:nvPr/>
        </p:nvSpPr>
        <p:spPr>
          <a:xfrm>
            <a:off x="8091186" y="4735018"/>
            <a:ext cx="3960052" cy="961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bg1"/>
                </a:solidFill>
                <a:latin typeface="Muli"/>
                <a:ea typeface="Verdana"/>
              </a:rPr>
              <a:t>Contact Sonya Carrizales:</a:t>
            </a: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bg1"/>
                </a:solidFill>
                <a:latin typeface="Muli"/>
                <a:ea typeface="Verdana"/>
              </a:rPr>
              <a:t>scarrizales@crcogct.gov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2E65D9-9992-6C5C-B523-1C9594778BE3}"/>
              </a:ext>
            </a:extLst>
          </p:cNvPr>
          <p:cNvSpPr txBox="1"/>
          <p:nvPr/>
        </p:nvSpPr>
        <p:spPr>
          <a:xfrm>
            <a:off x="464092" y="261338"/>
            <a:ext cx="1115158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bg2">
                    <a:lumMod val="25000"/>
                  </a:schemeClr>
                </a:solidFill>
                <a:latin typeface="Muli"/>
                <a:ea typeface="Calibri"/>
                <a:cs typeface="Calibri"/>
              </a:rPr>
              <a:t>SB-9</a:t>
            </a:r>
            <a:r>
              <a:rPr lang="en-US" sz="4000" b="1">
                <a:solidFill>
                  <a:schemeClr val="bg2">
                    <a:lumMod val="25000"/>
                  </a:schemeClr>
                </a:solidFill>
                <a:latin typeface="Muli"/>
              </a:rPr>
              <a:t> Summary – Climate Resilience Bill</a:t>
            </a:r>
            <a:endParaRPr lang="en-US" sz="4000" b="1">
              <a:solidFill>
                <a:schemeClr val="bg2">
                  <a:lumMod val="25000"/>
                </a:schemeClr>
              </a:solidFill>
              <a:latin typeface="Muli"/>
              <a:ea typeface="+mn-lt"/>
              <a:cs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55C138-84BD-0AFC-1D5E-CEE63EC562E9}"/>
              </a:ext>
            </a:extLst>
          </p:cNvPr>
          <p:cNvSpPr txBox="1"/>
          <p:nvPr/>
        </p:nvSpPr>
        <p:spPr>
          <a:xfrm>
            <a:off x="460665" y="1106089"/>
            <a:ext cx="6030293" cy="45858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200" b="1">
                <a:latin typeface="Georgia"/>
              </a:rPr>
              <a:t>Section 11: </a:t>
            </a:r>
            <a:r>
              <a:rPr lang="en-US" sz="2200">
                <a:latin typeface="Georgia"/>
              </a:rPr>
              <a:t>Municipal POCD preparatio</a:t>
            </a:r>
            <a:r>
              <a:rPr lang="en-US" sz="2200">
                <a:latin typeface="Georgia"/>
                <a:ea typeface="Calibri" panose="020F0502020204030204"/>
                <a:cs typeface="Calibri" panose="020F0502020204030204"/>
              </a:rPr>
              <a:t>n</a:t>
            </a:r>
          </a:p>
          <a:p>
            <a:pPr marL="800100" lvl="1" indent="-342900">
              <a:spcAft>
                <a:spcPts val="1200"/>
              </a:spcAft>
              <a:buFont typeface="Courier New"/>
              <a:buChar char="o"/>
            </a:pPr>
            <a:r>
              <a:rPr lang="en-US">
                <a:latin typeface="Georgia"/>
                <a:ea typeface="+mn-lt"/>
                <a:cs typeface="+mn-lt"/>
              </a:rPr>
              <a:t>POCDs adopted on/after October 1, 2027, shall consider current hazard and climate projections 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200" b="1">
                <a:latin typeface="Georgia"/>
                <a:ea typeface="Calibri" panose="020F0502020204030204"/>
                <a:cs typeface="Calibri" panose="020F0502020204030204"/>
              </a:rPr>
              <a:t>Section 12:</a:t>
            </a:r>
            <a:r>
              <a:rPr lang="en-US" sz="2200">
                <a:latin typeface="Georgia"/>
                <a:ea typeface="Calibri" panose="020F0502020204030204"/>
                <a:cs typeface="Calibri" panose="020F0502020204030204"/>
              </a:rPr>
              <a:t> Municipal POCD submission and consistency with regional POCD</a:t>
            </a:r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spcAft>
                <a:spcPts val="1200"/>
              </a:spcAft>
              <a:buFont typeface="Courier New"/>
              <a:buChar char="o"/>
            </a:pPr>
            <a:r>
              <a:rPr lang="en-US">
                <a:latin typeface="Georgia"/>
                <a:ea typeface="+mn-lt"/>
                <a:cs typeface="+mn-lt"/>
              </a:rPr>
              <a:t>Municipal planning commissions must submit their Plan, </a:t>
            </a:r>
            <a:r>
              <a:rPr lang="en-US" b="1" u="sng">
                <a:solidFill>
                  <a:schemeClr val="accent1"/>
                </a:solidFill>
                <a:latin typeface="Georgia"/>
                <a:ea typeface="+mn-lt"/>
                <a:cs typeface="+mn-lt"/>
              </a:rPr>
              <a:t>including geospatial data</a:t>
            </a:r>
            <a:r>
              <a:rPr lang="en-US">
                <a:latin typeface="Georgia"/>
                <a:ea typeface="+mn-lt"/>
                <a:cs typeface="+mn-lt"/>
              </a:rPr>
              <a:t> to OPM</a:t>
            </a:r>
          </a:p>
          <a:p>
            <a:pPr marL="800100" lvl="1" indent="-342900">
              <a:spcAft>
                <a:spcPts val="1200"/>
              </a:spcAft>
              <a:buFont typeface="Courier New"/>
              <a:buChar char="o"/>
            </a:pPr>
            <a:r>
              <a:rPr lang="en-US">
                <a:latin typeface="Georgia"/>
                <a:ea typeface="+mn-lt"/>
                <a:cs typeface="+mn-lt"/>
              </a:rPr>
              <a:t>Describe inconsistencies with the regional POCD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200" b="1">
                <a:latin typeface="Georgia"/>
                <a:ea typeface="+mn-lt"/>
                <a:cs typeface="+mn-lt"/>
              </a:rPr>
              <a:t>Section 16:</a:t>
            </a:r>
            <a:r>
              <a:rPr lang="en-US" sz="2200">
                <a:latin typeface="Georgia"/>
                <a:ea typeface="+mn-lt"/>
                <a:cs typeface="+mn-lt"/>
              </a:rPr>
              <a:t> Zoning regulations</a:t>
            </a:r>
          </a:p>
          <a:p>
            <a:pPr marL="800100" lvl="1" indent="-342900">
              <a:spcAft>
                <a:spcPts val="1200"/>
              </a:spcAft>
              <a:buFont typeface="Courier New"/>
              <a:buChar char="o"/>
            </a:pPr>
            <a:r>
              <a:rPr lang="en-US">
                <a:latin typeface="Georgia"/>
                <a:ea typeface="+mn-lt"/>
                <a:cs typeface="+mn-lt"/>
              </a:rPr>
              <a:t>Zoning must mitigate and avoid potential public health, welfare, and environmental consequences of sea level change</a:t>
            </a:r>
          </a:p>
        </p:txBody>
      </p:sp>
      <p:pic>
        <p:nvPicPr>
          <p:cNvPr id="4" name="Picture 3" descr="A qr code with black dots&#10;&#10;AI-generated content may be incorrect.">
            <a:extLst>
              <a:ext uri="{FF2B5EF4-FFF2-40B4-BE49-F238E27FC236}">
                <a16:creationId xmlns:a16="http://schemas.microsoft.com/office/drawing/2014/main" id="{0A19C740-007D-DC92-A604-13B29C00D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7163" y="1672834"/>
            <a:ext cx="2219475" cy="21178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DAA4E1-743E-FA93-E29E-801AD9F8E82B}"/>
              </a:ext>
            </a:extLst>
          </p:cNvPr>
          <p:cNvSpPr txBox="1"/>
          <p:nvPr/>
        </p:nvSpPr>
        <p:spPr>
          <a:xfrm>
            <a:off x="6965435" y="1518292"/>
            <a:ext cx="2550629" cy="10054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1F666E"/>
                </a:solidFill>
                <a:latin typeface="Muli"/>
                <a:ea typeface="Georgia"/>
                <a:cs typeface="Georgia"/>
              </a:rPr>
              <a:t>Read the full SB-9 summary here:</a:t>
            </a:r>
            <a:endParaRPr lang="en-US" sz="2000">
              <a:latin typeface="Muli"/>
              <a:ea typeface="Calibri" panose="020F0502020204030204"/>
              <a:cs typeface="Calibri" panose="020F0502020204030204"/>
            </a:endParaRPr>
          </a:p>
          <a:p>
            <a:pPr algn="ctr"/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3" name="Arrow: Bent-Up 12">
            <a:extLst>
              <a:ext uri="{FF2B5EF4-FFF2-40B4-BE49-F238E27FC236}">
                <a16:creationId xmlns:a16="http://schemas.microsoft.com/office/drawing/2014/main" id="{E9E7BDB3-E08B-90B7-4482-0757970F38BB}"/>
              </a:ext>
            </a:extLst>
          </p:cNvPr>
          <p:cNvSpPr/>
          <p:nvPr/>
        </p:nvSpPr>
        <p:spPr>
          <a:xfrm rot="5400000">
            <a:off x="7328964" y="2118368"/>
            <a:ext cx="1274670" cy="1766200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0779E9-2B6B-46E9-2049-B6BFD653B226}"/>
              </a:ext>
            </a:extLst>
          </p:cNvPr>
          <p:cNvSpPr txBox="1"/>
          <p:nvPr/>
        </p:nvSpPr>
        <p:spPr>
          <a:xfrm>
            <a:off x="9030730" y="3789405"/>
            <a:ext cx="283175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u="sng" strike="noStrike" baseline="0" dirty="0">
                <a:solidFill>
                  <a:srgbClr val="1F666E"/>
                </a:solidFill>
                <a:latin typeface="Georgia"/>
                <a:ea typeface="Arial"/>
                <a:cs typeface="Arial"/>
                <a:hlinkClick r:id="rId5"/>
              </a:rPr>
              <a:t>CRCOG SB-9 Summary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54712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A3838"/>
      </a:dk1>
      <a:lt1>
        <a:srgbClr val="FFFFFF"/>
      </a:lt1>
      <a:dk2>
        <a:srgbClr val="002B7C"/>
      </a:dk2>
      <a:lt2>
        <a:srgbClr val="AEABAB"/>
      </a:lt2>
      <a:accent1>
        <a:srgbClr val="1F666E"/>
      </a:accent1>
      <a:accent2>
        <a:srgbClr val="D96D21"/>
      </a:accent2>
      <a:accent3>
        <a:srgbClr val="FF9245"/>
      </a:accent3>
      <a:accent4>
        <a:srgbClr val="84B2B3"/>
      </a:accent4>
      <a:accent5>
        <a:srgbClr val="91B1ED"/>
      </a:accent5>
      <a:accent6>
        <a:srgbClr val="EDB200"/>
      </a:accent6>
      <a:hlink>
        <a:srgbClr val="1F666E"/>
      </a:hlink>
      <a:folHlink>
        <a:srgbClr val="002B7C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COG PP template 1.pptx" id="{DD477A10-ED3F-4C94-BE3D-BB7283B446CF}" vid="{EF409EBD-5E60-4A2A-B739-B0D8ED8418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0f7f9b2-6647-4e42-b6d8-403aa984c086">
      <Terms xmlns="http://schemas.microsoft.com/office/infopath/2007/PartnerControls"/>
    </lcf76f155ced4ddcb4097134ff3c332f>
    <TaxCatchAll xmlns="e4454ba2-eefc-40f6-85e2-df4ab484778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167C275EE73C4888D458A3627BBB31" ma:contentTypeVersion="18" ma:contentTypeDescription="Create a new document." ma:contentTypeScope="" ma:versionID="43ff839da9110591fc40ebce1ea47233">
  <xsd:schema xmlns:xsd="http://www.w3.org/2001/XMLSchema" xmlns:xs="http://www.w3.org/2001/XMLSchema" xmlns:p="http://schemas.microsoft.com/office/2006/metadata/properties" xmlns:ns2="a0f7f9b2-6647-4e42-b6d8-403aa984c086" xmlns:ns3="e4454ba2-eefc-40f6-85e2-df4ab4847781" targetNamespace="http://schemas.microsoft.com/office/2006/metadata/properties" ma:root="true" ma:fieldsID="37a92085a281eadf8ea90cc66fc76d95" ns2:_="" ns3:_="">
    <xsd:import namespace="a0f7f9b2-6647-4e42-b6d8-403aa984c086"/>
    <xsd:import namespace="e4454ba2-eefc-40f6-85e2-df4ab48477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f7f9b2-6647-4e42-b6d8-403aa984c0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5998a11-2e2c-44c4-85d7-655e1af885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54ba2-eefc-40f6-85e2-df4ab48477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69c2e18-5668-4b2a-8b09-74847ad7f38c}" ma:internalName="TaxCatchAll" ma:showField="CatchAllData" ma:web="e4454ba2-eefc-40f6-85e2-df4ab48477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415F16-CA18-433C-93B4-8B8CD08F7D87}">
  <ds:schemaRefs>
    <ds:schemaRef ds:uri="a0f7f9b2-6647-4e42-b6d8-403aa984c086"/>
    <ds:schemaRef ds:uri="e4454ba2-eefc-40f6-85e2-df4ab484778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E911E18-2957-4066-AEC3-F96B62DBD5C7}">
  <ds:schemaRefs>
    <ds:schemaRef ds:uri="a0f7f9b2-6647-4e42-b6d8-403aa984c086"/>
    <ds:schemaRef ds:uri="e4454ba2-eefc-40f6-85e2-df4ab48477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FF7CCE1-07A6-44C3-BC2D-76AECD7B3B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Housing Affordability</Template>
  <Application>Microsoft Office PowerPoint</Application>
  <PresentationFormat>Widescreen</PresentationFormat>
  <Slides>16</Slides>
  <Notes>15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Caitlin Palmer</dc:creator>
  <cp:revision>26</cp:revision>
  <dcterms:created xsi:type="dcterms:W3CDTF">2021-09-21T18:39:20Z</dcterms:created>
  <dcterms:modified xsi:type="dcterms:W3CDTF">2025-11-05T23:55:58Z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0x010100B8167C275EE73C4888D458A3627BBB31</vt:lpwstr>
  </property>
  <property fmtid="{D5CDD505-2E9C-101B-9397-08002B2CF9AE}" pid="3" name="MediaServiceImageTags">
    <vt:lpwstr/>
  </property>
</Properties>
</file>