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81" r:id="rId5"/>
    <p:sldId id="289" r:id="rId6"/>
    <p:sldId id="262" r:id="rId7"/>
    <p:sldId id="285" r:id="rId8"/>
    <p:sldId id="272" r:id="rId9"/>
    <p:sldId id="263" r:id="rId10"/>
    <p:sldId id="267" r:id="rId11"/>
    <p:sldId id="274" r:id="rId12"/>
    <p:sldId id="259" r:id="rId13"/>
    <p:sldId id="288" r:id="rId14"/>
    <p:sldId id="294" r:id="rId15"/>
    <p:sldId id="268" r:id="rId16"/>
    <p:sldId id="290" r:id="rId17"/>
    <p:sldId id="295" r:id="rId18"/>
    <p:sldId id="296" r:id="rId19"/>
    <p:sldId id="297" r:id="rId20"/>
    <p:sldId id="298" r:id="rId21"/>
    <p:sldId id="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666E"/>
    <a:srgbClr val="226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482625-237E-4CEE-A3BF-684F07588927}" v="12" dt="2025-11-06T00:17:19.994"/>
    <p1510:client id="{C5A4D7F6-D17B-49E7-84CA-12E0FA62EA2D}" v="5" dt="2025-11-05T17:34:08.990"/>
    <p1510:client id="{E8156C93-B83D-D6EC-7CC5-F919D6B7485A}" v="9" dt="2025-11-06T00:39:32.228"/>
    <p1510:client id="{F7B6D60A-385E-99EF-A3E2-74FC9B6B8536}" v="1763" dt="2025-11-05T17:55:08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Shiel" userId="746b0e65-0fe3-4e9d-ab2b-b96870665d45" providerId="ADAL" clId="{7F911550-90D6-47CF-9582-40451FDFC389}"/>
    <pc:docChg chg="undo custSel addSld delSld modSld sldOrd">
      <pc:chgData name="Kyle Shiel" userId="746b0e65-0fe3-4e9d-ab2b-b96870665d45" providerId="ADAL" clId="{7F911550-90D6-47CF-9582-40451FDFC389}" dt="2025-11-06T00:17:19.994" v="3559" actId="1076"/>
      <pc:docMkLst>
        <pc:docMk/>
      </pc:docMkLst>
      <pc:sldChg chg="addSp modSp new mod ord">
        <pc:chgData name="Kyle Shiel" userId="746b0e65-0fe3-4e9d-ab2b-b96870665d45" providerId="ADAL" clId="{7F911550-90D6-47CF-9582-40451FDFC389}" dt="2025-10-15T22:45:18.117" v="3189" actId="207"/>
        <pc:sldMkLst>
          <pc:docMk/>
          <pc:sldMk cId="3682035261" sldId="259"/>
        </pc:sldMkLst>
        <pc:spChg chg="add mod">
          <ac:chgData name="Kyle Shiel" userId="746b0e65-0fe3-4e9d-ab2b-b96870665d45" providerId="ADAL" clId="{7F911550-90D6-47CF-9582-40451FDFC389}" dt="2025-10-15T22:45:15.243" v="3188" actId="207"/>
          <ac:spMkLst>
            <pc:docMk/>
            <pc:sldMk cId="3682035261" sldId="259"/>
            <ac:spMk id="4" creationId="{5AA8E3DA-7322-AB88-3C71-A317173732AF}"/>
          </ac:spMkLst>
        </pc:spChg>
        <pc:spChg chg="add mod">
          <ac:chgData name="Kyle Shiel" userId="746b0e65-0fe3-4e9d-ab2b-b96870665d45" providerId="ADAL" clId="{7F911550-90D6-47CF-9582-40451FDFC389}" dt="2025-10-15T22:45:18.117" v="3189" actId="207"/>
          <ac:spMkLst>
            <pc:docMk/>
            <pc:sldMk cId="3682035261" sldId="259"/>
            <ac:spMk id="5" creationId="{EBD70D18-7F7D-3DD6-04CC-FE6480AA3191}"/>
          </ac:spMkLst>
        </pc:spChg>
      </pc:sldChg>
      <pc:sldChg chg="addSp delSp modSp new mod ord setBg modClrScheme chgLayout">
        <pc:chgData name="Kyle Shiel" userId="746b0e65-0fe3-4e9d-ab2b-b96870665d45" providerId="ADAL" clId="{7F911550-90D6-47CF-9582-40451FDFC389}" dt="2025-10-15T22:44:40.261" v="3182" actId="207"/>
        <pc:sldMkLst>
          <pc:docMk/>
          <pc:sldMk cId="1266856798" sldId="262"/>
        </pc:sldMkLst>
        <pc:spChg chg="mod ord">
          <ac:chgData name="Kyle Shiel" userId="746b0e65-0fe3-4e9d-ab2b-b96870665d45" providerId="ADAL" clId="{7F911550-90D6-47CF-9582-40451FDFC389}" dt="2025-10-15T22:44:40.261" v="3182" actId="207"/>
          <ac:spMkLst>
            <pc:docMk/>
            <pc:sldMk cId="1266856798" sldId="262"/>
            <ac:spMk id="2" creationId="{E7760ABA-4CA1-CB1E-C029-3EF5C44903D1}"/>
          </ac:spMkLst>
        </pc:spChg>
        <pc:spChg chg="add mod">
          <ac:chgData name="Kyle Shiel" userId="746b0e65-0fe3-4e9d-ab2b-b96870665d45" providerId="ADAL" clId="{7F911550-90D6-47CF-9582-40451FDFC389}" dt="2025-10-15T18:25:18.095" v="3111" actId="1076"/>
          <ac:spMkLst>
            <pc:docMk/>
            <pc:sldMk cId="1266856798" sldId="262"/>
            <ac:spMk id="3" creationId="{7DC09DD4-1865-D9AE-78DE-0F6390ED02DD}"/>
          </ac:spMkLst>
        </pc:spChg>
        <pc:spChg chg="add mod">
          <ac:chgData name="Kyle Shiel" userId="746b0e65-0fe3-4e9d-ab2b-b96870665d45" providerId="ADAL" clId="{7F911550-90D6-47CF-9582-40451FDFC389}" dt="2025-10-15T18:25:28.700" v="3125" actId="20577"/>
          <ac:spMkLst>
            <pc:docMk/>
            <pc:sldMk cId="1266856798" sldId="262"/>
            <ac:spMk id="4" creationId="{0DB9BD20-B668-75C0-662C-527F92016D17}"/>
          </ac:spMkLst>
        </pc:spChg>
        <pc:spChg chg="add mod">
          <ac:chgData name="Kyle Shiel" userId="746b0e65-0fe3-4e9d-ab2b-b96870665d45" providerId="ADAL" clId="{7F911550-90D6-47CF-9582-40451FDFC389}" dt="2025-10-15T18:25:33.792" v="3134" actId="20577"/>
          <ac:spMkLst>
            <pc:docMk/>
            <pc:sldMk cId="1266856798" sldId="262"/>
            <ac:spMk id="6" creationId="{A8E1DCD3-656D-B0A0-E49A-1806C5ADDB85}"/>
          </ac:spMkLst>
        </pc:spChg>
        <pc:spChg chg="add mod">
          <ac:chgData name="Kyle Shiel" userId="746b0e65-0fe3-4e9d-ab2b-b96870665d45" providerId="ADAL" clId="{7F911550-90D6-47CF-9582-40451FDFC389}" dt="2025-10-15T18:25:57.122" v="3161" actId="1076"/>
          <ac:spMkLst>
            <pc:docMk/>
            <pc:sldMk cId="1266856798" sldId="262"/>
            <ac:spMk id="8" creationId="{A5CEBC06-9CB8-4B4C-D179-D9626C8A0ABE}"/>
          </ac:spMkLst>
        </pc:spChg>
        <pc:spChg chg="add mod">
          <ac:chgData name="Kyle Shiel" userId="746b0e65-0fe3-4e9d-ab2b-b96870665d45" providerId="ADAL" clId="{7F911550-90D6-47CF-9582-40451FDFC389}" dt="2025-10-15T18:25:41.828" v="3150" actId="20577"/>
          <ac:spMkLst>
            <pc:docMk/>
            <pc:sldMk cId="1266856798" sldId="262"/>
            <ac:spMk id="13" creationId="{CCAE3495-EC85-8FA7-FB0E-9C2CF495CD79}"/>
          </ac:spMkLst>
        </pc:spChg>
        <pc:spChg chg="add mod">
          <ac:chgData name="Kyle Shiel" userId="746b0e65-0fe3-4e9d-ab2b-b96870665d45" providerId="ADAL" clId="{7F911550-90D6-47CF-9582-40451FDFC389}" dt="2025-10-15T18:25:45.730" v="3155" actId="20577"/>
          <ac:spMkLst>
            <pc:docMk/>
            <pc:sldMk cId="1266856798" sldId="262"/>
            <ac:spMk id="14" creationId="{3E93677F-BBC9-D67A-60A1-8E864736513B}"/>
          </ac:spMkLst>
        </pc:spChg>
        <pc:picChg chg="mod">
          <ac:chgData name="Kyle Shiel" userId="746b0e65-0fe3-4e9d-ab2b-b96870665d45" providerId="ADAL" clId="{7F911550-90D6-47CF-9582-40451FDFC389}" dt="2025-10-10T20:34:03.838" v="1901" actId="962"/>
          <ac:picMkLst>
            <pc:docMk/>
            <pc:sldMk cId="1266856798" sldId="262"/>
            <ac:picMk id="10" creationId="{472682F9-09E7-8BDC-33FC-3BD0C4A6EAAB}"/>
          </ac:picMkLst>
        </pc:picChg>
        <pc:picChg chg="add mod">
          <ac:chgData name="Kyle Shiel" userId="746b0e65-0fe3-4e9d-ab2b-b96870665d45" providerId="ADAL" clId="{7F911550-90D6-47CF-9582-40451FDFC389}" dt="2025-10-10T20:34:19.917" v="1916" actId="1076"/>
          <ac:picMkLst>
            <pc:docMk/>
            <pc:sldMk cId="1266856798" sldId="262"/>
            <ac:picMk id="15" creationId="{E07D92CF-4B0F-F090-7565-036818006E14}"/>
          </ac:picMkLst>
        </pc:picChg>
      </pc:sldChg>
      <pc:sldChg chg="addSp delSp modSp mod">
        <pc:chgData name="Kyle Shiel" userId="746b0e65-0fe3-4e9d-ab2b-b96870665d45" providerId="ADAL" clId="{7F911550-90D6-47CF-9582-40451FDFC389}" dt="2025-10-15T22:44:50.682" v="3184" actId="207"/>
        <pc:sldMkLst>
          <pc:docMk/>
          <pc:sldMk cId="557289025" sldId="263"/>
        </pc:sldMkLst>
        <pc:spChg chg="mod">
          <ac:chgData name="Kyle Shiel" userId="746b0e65-0fe3-4e9d-ab2b-b96870665d45" providerId="ADAL" clId="{7F911550-90D6-47CF-9582-40451FDFC389}" dt="2025-10-15T22:44:50.682" v="3184" actId="207"/>
          <ac:spMkLst>
            <pc:docMk/>
            <pc:sldMk cId="557289025" sldId="263"/>
            <ac:spMk id="2" creationId="{CA8AE766-B35B-FA96-7E19-71BB433906E6}"/>
          </ac:spMkLst>
        </pc:spChg>
        <pc:spChg chg="add mod">
          <ac:chgData name="Kyle Shiel" userId="746b0e65-0fe3-4e9d-ab2b-b96870665d45" providerId="ADAL" clId="{7F911550-90D6-47CF-9582-40451FDFC389}" dt="2025-10-15T14:00:00.486" v="3036" actId="114"/>
          <ac:spMkLst>
            <pc:docMk/>
            <pc:sldMk cId="557289025" sldId="263"/>
            <ac:spMk id="5" creationId="{8B31F337-5861-BD98-D9F7-DD4A9948029C}"/>
          </ac:spMkLst>
        </pc:spChg>
      </pc:sldChg>
      <pc:sldChg chg="modSp mod ord">
        <pc:chgData name="Kyle Shiel" userId="746b0e65-0fe3-4e9d-ab2b-b96870665d45" providerId="ADAL" clId="{7F911550-90D6-47CF-9582-40451FDFC389}" dt="2025-10-15T22:45:04.957" v="3186" actId="207"/>
        <pc:sldMkLst>
          <pc:docMk/>
          <pc:sldMk cId="98110311" sldId="267"/>
        </pc:sldMkLst>
        <pc:spChg chg="mod">
          <ac:chgData name="Kyle Shiel" userId="746b0e65-0fe3-4e9d-ab2b-b96870665d45" providerId="ADAL" clId="{7F911550-90D6-47CF-9582-40451FDFC389}" dt="2025-10-15T22:45:04.957" v="3186" actId="207"/>
          <ac:spMkLst>
            <pc:docMk/>
            <pc:sldMk cId="98110311" sldId="267"/>
            <ac:spMk id="3" creationId="{B6626EE6-2ED9-EA83-00A0-71BF8EC74F22}"/>
          </ac:spMkLst>
        </pc:spChg>
      </pc:sldChg>
      <pc:sldChg chg="ord">
        <pc:chgData name="Kyle Shiel" userId="746b0e65-0fe3-4e9d-ab2b-b96870665d45" providerId="ADAL" clId="{7F911550-90D6-47CF-9582-40451FDFC389}" dt="2025-10-13T18:03:37.916" v="2124"/>
        <pc:sldMkLst>
          <pc:docMk/>
          <pc:sldMk cId="1676936112" sldId="268"/>
        </pc:sldMkLst>
      </pc:sldChg>
      <pc:sldChg chg="ord">
        <pc:chgData name="Kyle Shiel" userId="746b0e65-0fe3-4e9d-ab2b-b96870665d45" providerId="ADAL" clId="{7F911550-90D6-47CF-9582-40451FDFC389}" dt="2025-10-13T17:33:12.250" v="2017"/>
        <pc:sldMkLst>
          <pc:docMk/>
          <pc:sldMk cId="524640672" sldId="272"/>
        </pc:sldMkLst>
      </pc:sldChg>
      <pc:sldChg chg="addSp modSp new mod ord setBg">
        <pc:chgData name="Kyle Shiel" userId="746b0e65-0fe3-4e9d-ab2b-b96870665d45" providerId="ADAL" clId="{7F911550-90D6-47CF-9582-40451FDFC389}" dt="2025-10-15T22:45:09.328" v="3187" actId="207"/>
        <pc:sldMkLst>
          <pc:docMk/>
          <pc:sldMk cId="2617995074" sldId="274"/>
        </pc:sldMkLst>
        <pc:spChg chg="mod">
          <ac:chgData name="Kyle Shiel" userId="746b0e65-0fe3-4e9d-ab2b-b96870665d45" providerId="ADAL" clId="{7F911550-90D6-47CF-9582-40451FDFC389}" dt="2025-10-15T22:45:09.328" v="3187" actId="207"/>
          <ac:spMkLst>
            <pc:docMk/>
            <pc:sldMk cId="2617995074" sldId="274"/>
            <ac:spMk id="3" creationId="{0D8423EC-4C0A-72DF-F049-E7DFDEE033C5}"/>
          </ac:spMkLst>
        </pc:spChg>
        <pc:graphicFrameChg chg="add mod">
          <ac:chgData name="Kyle Shiel" userId="746b0e65-0fe3-4e9d-ab2b-b96870665d45" providerId="ADAL" clId="{7F911550-90D6-47CF-9582-40451FDFC389}" dt="2025-10-15T13:32:01.758" v="2814" actId="113"/>
          <ac:graphicFrameMkLst>
            <pc:docMk/>
            <pc:sldMk cId="2617995074" sldId="274"/>
            <ac:graphicFrameMk id="2" creationId="{E9E06AEC-9CC7-4CA2-992F-193940E25EBA}"/>
          </ac:graphicFrameMkLst>
        </pc:graphicFrameChg>
      </pc:sldChg>
      <pc:sldChg chg="addSp modSp new mod ord setBg">
        <pc:chgData name="Kyle Shiel" userId="746b0e65-0fe3-4e9d-ab2b-b96870665d45" providerId="ADAL" clId="{7F911550-90D6-47CF-9582-40451FDFC389}" dt="2025-10-15T22:46:13.866" v="3192" actId="208"/>
        <pc:sldMkLst>
          <pc:docMk/>
          <pc:sldMk cId="3530972284" sldId="281"/>
        </pc:sldMkLst>
        <pc:spChg chg="add mod">
          <ac:chgData name="Kyle Shiel" userId="746b0e65-0fe3-4e9d-ab2b-b96870665d45" providerId="ADAL" clId="{7F911550-90D6-47CF-9582-40451FDFC389}" dt="2025-10-15T22:46:13.866" v="3192" actId="208"/>
          <ac:spMkLst>
            <pc:docMk/>
            <pc:sldMk cId="3530972284" sldId="281"/>
            <ac:spMk id="2" creationId="{B435FE45-4BD4-DA1B-7D91-9F5FC5A83BBC}"/>
          </ac:spMkLst>
        </pc:spChg>
        <pc:spChg chg="add">
          <ac:chgData name="Kyle Shiel" userId="746b0e65-0fe3-4e9d-ab2b-b96870665d45" providerId="ADAL" clId="{7F911550-90D6-47CF-9582-40451FDFC389}" dt="2025-10-10T17:56:04.240" v="866" actId="26606"/>
          <ac:spMkLst>
            <pc:docMk/>
            <pc:sldMk cId="3530972284" sldId="281"/>
            <ac:spMk id="21" creationId="{42A4FC2C-047E-45A5-965D-8E1E3BF09BC6}"/>
          </ac:spMkLst>
        </pc:spChg>
        <pc:picChg chg="add mod">
          <ac:chgData name="Kyle Shiel" userId="746b0e65-0fe3-4e9d-ab2b-b96870665d45" providerId="ADAL" clId="{7F911550-90D6-47CF-9582-40451FDFC389}" dt="2025-10-10T17:56:21.472" v="867"/>
          <ac:picMkLst>
            <pc:docMk/>
            <pc:sldMk cId="3530972284" sldId="281"/>
            <ac:picMk id="16" creationId="{D830543E-6640-5F75-C217-16DFBC215A37}"/>
          </ac:picMkLst>
        </pc:picChg>
      </pc:sldChg>
      <pc:sldChg chg="addSp delSp modSp new mod ord modClrScheme chgLayout">
        <pc:chgData name="Kyle Shiel" userId="746b0e65-0fe3-4e9d-ab2b-b96870665d45" providerId="ADAL" clId="{7F911550-90D6-47CF-9582-40451FDFC389}" dt="2025-10-15T22:44:45.810" v="3183" actId="207"/>
        <pc:sldMkLst>
          <pc:docMk/>
          <pc:sldMk cId="3029563156" sldId="285"/>
        </pc:sldMkLst>
        <pc:spChg chg="add mod">
          <ac:chgData name="Kyle Shiel" userId="746b0e65-0fe3-4e9d-ab2b-b96870665d45" providerId="ADAL" clId="{7F911550-90D6-47CF-9582-40451FDFC389}" dt="2025-10-13T17:14:55.133" v="1989" actId="20577"/>
          <ac:spMkLst>
            <pc:docMk/>
            <pc:sldMk cId="3029563156" sldId="285"/>
            <ac:spMk id="2" creationId="{59ADF431-19E1-A102-28F2-91D13A64218F}"/>
          </ac:spMkLst>
        </pc:spChg>
        <pc:spChg chg="add mod">
          <ac:chgData name="Kyle Shiel" userId="746b0e65-0fe3-4e9d-ab2b-b96870665d45" providerId="ADAL" clId="{7F911550-90D6-47CF-9582-40451FDFC389}" dt="2025-10-13T17:14:49.112" v="1971" actId="20577"/>
          <ac:spMkLst>
            <pc:docMk/>
            <pc:sldMk cId="3029563156" sldId="285"/>
            <ac:spMk id="4" creationId="{8E2BB3DC-B12F-0426-C99E-D479BE491673}"/>
          </ac:spMkLst>
        </pc:spChg>
        <pc:spChg chg="add mod">
          <ac:chgData name="Kyle Shiel" userId="746b0e65-0fe3-4e9d-ab2b-b96870665d45" providerId="ADAL" clId="{7F911550-90D6-47CF-9582-40451FDFC389}" dt="2025-10-13T17:15:30.068" v="2010" actId="1076"/>
          <ac:spMkLst>
            <pc:docMk/>
            <pc:sldMk cId="3029563156" sldId="285"/>
            <ac:spMk id="6" creationId="{ED9F3B13-09D2-5E1D-A71D-9731C445A5CC}"/>
          </ac:spMkLst>
        </pc:spChg>
        <pc:spChg chg="add mod">
          <ac:chgData name="Kyle Shiel" userId="746b0e65-0fe3-4e9d-ab2b-b96870665d45" providerId="ADAL" clId="{7F911550-90D6-47CF-9582-40451FDFC389}" dt="2025-10-13T17:15:35.471" v="2011" actId="1076"/>
          <ac:spMkLst>
            <pc:docMk/>
            <pc:sldMk cId="3029563156" sldId="285"/>
            <ac:spMk id="7" creationId="{7655A326-9D4B-327A-68E7-591992236D53}"/>
          </ac:spMkLst>
        </pc:spChg>
        <pc:spChg chg="add mod">
          <ac:chgData name="Kyle Shiel" userId="746b0e65-0fe3-4e9d-ab2b-b96870665d45" providerId="ADAL" clId="{7F911550-90D6-47CF-9582-40451FDFC389}" dt="2025-10-13T17:15:00.367" v="2007" actId="20577"/>
          <ac:spMkLst>
            <pc:docMk/>
            <pc:sldMk cId="3029563156" sldId="285"/>
            <ac:spMk id="8" creationId="{C0B4D0D2-862E-37D7-637B-F55F22E80748}"/>
          </ac:spMkLst>
        </pc:spChg>
        <pc:spChg chg="add mod ord">
          <ac:chgData name="Kyle Shiel" userId="746b0e65-0fe3-4e9d-ab2b-b96870665d45" providerId="ADAL" clId="{7F911550-90D6-47CF-9582-40451FDFC389}" dt="2025-10-15T22:44:45.810" v="3183" actId="207"/>
          <ac:spMkLst>
            <pc:docMk/>
            <pc:sldMk cId="3029563156" sldId="285"/>
            <ac:spMk id="18" creationId="{7632D691-47EF-97F5-6711-5F9C03830E79}"/>
          </ac:spMkLst>
        </pc:spChg>
        <pc:spChg chg="add mod">
          <ac:chgData name="Kyle Shiel" userId="746b0e65-0fe3-4e9d-ab2b-b96870665d45" providerId="ADAL" clId="{7F911550-90D6-47CF-9582-40451FDFC389}" dt="2025-10-13T17:14:04.056" v="1936" actId="1582"/>
          <ac:spMkLst>
            <pc:docMk/>
            <pc:sldMk cId="3029563156" sldId="285"/>
            <ac:spMk id="19" creationId="{9D3EF5E4-8AE5-4E93-9031-067CDB5F25E1}"/>
          </ac:spMkLst>
        </pc:spChg>
        <pc:picChg chg="add mod modCrop">
          <ac:chgData name="Kyle Shiel" userId="746b0e65-0fe3-4e9d-ab2b-b96870665d45" providerId="ADAL" clId="{7F911550-90D6-47CF-9582-40451FDFC389}" dt="2025-10-13T17:07:39.064" v="1918" actId="1037"/>
          <ac:picMkLst>
            <pc:docMk/>
            <pc:sldMk cId="3029563156" sldId="285"/>
            <ac:picMk id="3" creationId="{8611B38E-1F9B-AB00-3BF6-2799D4F1696E}"/>
          </ac:picMkLst>
        </pc:picChg>
        <pc:picChg chg="add mod">
          <ac:chgData name="Kyle Shiel" userId="746b0e65-0fe3-4e9d-ab2b-b96870665d45" providerId="ADAL" clId="{7F911550-90D6-47CF-9582-40451FDFC389}" dt="2025-10-10T20:13:18.369" v="1742" actId="1038"/>
          <ac:picMkLst>
            <pc:docMk/>
            <pc:sldMk cId="3029563156" sldId="285"/>
            <ac:picMk id="5" creationId="{DA4F5571-F260-EB17-2CCC-D3E843CA54A4}"/>
          </ac:picMkLst>
        </pc:picChg>
        <pc:picChg chg="add mod modCrop">
          <ac:chgData name="Kyle Shiel" userId="746b0e65-0fe3-4e9d-ab2b-b96870665d45" providerId="ADAL" clId="{7F911550-90D6-47CF-9582-40451FDFC389}" dt="2025-10-13T17:07:45.046" v="1919" actId="1076"/>
          <ac:picMkLst>
            <pc:docMk/>
            <pc:sldMk cId="3029563156" sldId="285"/>
            <ac:picMk id="9" creationId="{8F7CA155-B10F-3F60-1194-70C4E353ECF6}"/>
          </ac:picMkLst>
        </pc:picChg>
        <pc:picChg chg="add mod">
          <ac:chgData name="Kyle Shiel" userId="746b0e65-0fe3-4e9d-ab2b-b96870665d45" providerId="ADAL" clId="{7F911550-90D6-47CF-9582-40451FDFC389}" dt="2025-10-10T20:13:18.369" v="1742" actId="1038"/>
          <ac:picMkLst>
            <pc:docMk/>
            <pc:sldMk cId="3029563156" sldId="285"/>
            <ac:picMk id="13" creationId="{6ED57F82-DDFD-9965-0841-BA3C5F65BDA8}"/>
          </ac:picMkLst>
        </pc:picChg>
        <pc:picChg chg="add mod">
          <ac:chgData name="Kyle Shiel" userId="746b0e65-0fe3-4e9d-ab2b-b96870665d45" providerId="ADAL" clId="{7F911550-90D6-47CF-9582-40451FDFC389}" dt="2025-10-10T20:13:18.369" v="1742" actId="1038"/>
          <ac:picMkLst>
            <pc:docMk/>
            <pc:sldMk cId="3029563156" sldId="285"/>
            <ac:picMk id="17" creationId="{2A5D3782-F713-9A9D-EBE5-AB8FB9979038}"/>
          </ac:picMkLst>
        </pc:picChg>
      </pc:sldChg>
      <pc:sldChg chg="addSp modSp new mod ord setBg">
        <pc:chgData name="Kyle Shiel" userId="746b0e65-0fe3-4e9d-ab2b-b96870665d45" providerId="ADAL" clId="{7F911550-90D6-47CF-9582-40451FDFC389}" dt="2025-10-13T18:31:03.285" v="2507" actId="403"/>
        <pc:sldMkLst>
          <pc:docMk/>
          <pc:sldMk cId="480563792" sldId="288"/>
        </pc:sldMkLst>
        <pc:graphicFrameChg chg="add mod">
          <ac:chgData name="Kyle Shiel" userId="746b0e65-0fe3-4e9d-ab2b-b96870665d45" providerId="ADAL" clId="{7F911550-90D6-47CF-9582-40451FDFC389}" dt="2025-10-13T18:31:03.285" v="2507" actId="403"/>
          <ac:graphicFrameMkLst>
            <pc:docMk/>
            <pc:sldMk cId="480563792" sldId="288"/>
            <ac:graphicFrameMk id="2" creationId="{9D79B310-96EA-4DB3-90FC-FCC3460582A3}"/>
          </ac:graphicFrameMkLst>
        </pc:graphicFrameChg>
      </pc:sldChg>
      <pc:sldChg chg="addSp modSp add mod">
        <pc:chgData name="Kyle Shiel" userId="746b0e65-0fe3-4e9d-ab2b-b96870665d45" providerId="ADAL" clId="{7F911550-90D6-47CF-9582-40451FDFC389}" dt="2025-10-16T00:06:09.444" v="3548" actId="14100"/>
        <pc:sldMkLst>
          <pc:docMk/>
          <pc:sldMk cId="2198325449" sldId="289"/>
        </pc:sldMkLst>
        <pc:spChg chg="mod">
          <ac:chgData name="Kyle Shiel" userId="746b0e65-0fe3-4e9d-ab2b-b96870665d45" providerId="ADAL" clId="{7F911550-90D6-47CF-9582-40451FDFC389}" dt="2025-10-15T22:44:15.388" v="3178" actId="207"/>
          <ac:spMkLst>
            <pc:docMk/>
            <pc:sldMk cId="2198325449" sldId="289"/>
            <ac:spMk id="2" creationId="{7E428E3C-BB02-3634-4967-204C2275A813}"/>
          </ac:spMkLst>
        </pc:spChg>
        <pc:spChg chg="add mod">
          <ac:chgData name="Kyle Shiel" userId="746b0e65-0fe3-4e9d-ab2b-b96870665d45" providerId="ADAL" clId="{7F911550-90D6-47CF-9582-40451FDFC389}" dt="2025-10-15T22:44:23.219" v="3181" actId="207"/>
          <ac:spMkLst>
            <pc:docMk/>
            <pc:sldMk cId="2198325449" sldId="289"/>
            <ac:spMk id="3" creationId="{D0F42A28-450A-2BD0-8F78-B1A1337CB0A4}"/>
          </ac:spMkLst>
        </pc:spChg>
        <pc:spChg chg="mod">
          <ac:chgData name="Kyle Shiel" userId="746b0e65-0fe3-4e9d-ab2b-b96870665d45" providerId="ADAL" clId="{7F911550-90D6-47CF-9582-40451FDFC389}" dt="2025-10-16T00:06:09.444" v="3548" actId="14100"/>
          <ac:spMkLst>
            <pc:docMk/>
            <pc:sldMk cId="2198325449" sldId="289"/>
            <ac:spMk id="10" creationId="{D85B12CF-AA68-C7FC-CF3F-78C5EE2F2E7F}"/>
          </ac:spMkLst>
        </pc:spChg>
        <pc:spChg chg="mod">
          <ac:chgData name="Kyle Shiel" userId="746b0e65-0fe3-4e9d-ab2b-b96870665d45" providerId="ADAL" clId="{7F911550-90D6-47CF-9582-40451FDFC389}" dt="2025-10-15T22:44:20.259" v="3180" actId="207"/>
          <ac:spMkLst>
            <pc:docMk/>
            <pc:sldMk cId="2198325449" sldId="289"/>
            <ac:spMk id="11" creationId="{69430613-06C0-AD97-A057-358A67AA8730}"/>
          </ac:spMkLst>
        </pc:spChg>
        <pc:spChg chg="mod">
          <ac:chgData name="Kyle Shiel" userId="746b0e65-0fe3-4e9d-ab2b-b96870665d45" providerId="ADAL" clId="{7F911550-90D6-47CF-9582-40451FDFC389}" dt="2025-10-15T22:44:17.754" v="3179" actId="207"/>
          <ac:spMkLst>
            <pc:docMk/>
            <pc:sldMk cId="2198325449" sldId="289"/>
            <ac:spMk id="12" creationId="{229DEF6A-F9B4-33A8-1410-1E0C31B23629}"/>
          </ac:spMkLst>
        </pc:spChg>
        <pc:picChg chg="mod">
          <ac:chgData name="Kyle Shiel" userId="746b0e65-0fe3-4e9d-ab2b-b96870665d45" providerId="ADAL" clId="{7F911550-90D6-47CF-9582-40451FDFC389}" dt="2025-10-13T18:54:04.470" v="2684" actId="1076"/>
          <ac:picMkLst>
            <pc:docMk/>
            <pc:sldMk cId="2198325449" sldId="289"/>
            <ac:picMk id="4" creationId="{2C898892-46A0-3C61-480D-D7F6610710CF}"/>
          </ac:picMkLst>
        </pc:picChg>
        <pc:picChg chg="mod">
          <ac:chgData name="Kyle Shiel" userId="746b0e65-0fe3-4e9d-ab2b-b96870665d45" providerId="ADAL" clId="{7F911550-90D6-47CF-9582-40451FDFC389}" dt="2025-10-13T18:53:56.003" v="2683" actId="1076"/>
          <ac:picMkLst>
            <pc:docMk/>
            <pc:sldMk cId="2198325449" sldId="289"/>
            <ac:picMk id="6" creationId="{153BDC77-4741-190F-C787-17ECBEBDE455}"/>
          </ac:picMkLst>
        </pc:picChg>
        <pc:picChg chg="add mod">
          <ac:chgData name="Kyle Shiel" userId="746b0e65-0fe3-4e9d-ab2b-b96870665d45" providerId="ADAL" clId="{7F911550-90D6-47CF-9582-40451FDFC389}" dt="2025-10-13T18:54:04.470" v="2684" actId="1076"/>
          <ac:picMkLst>
            <pc:docMk/>
            <pc:sldMk cId="2198325449" sldId="289"/>
            <ac:picMk id="7" creationId="{4C8A7D17-AE63-8072-A55F-C6449AC5B765}"/>
          </ac:picMkLst>
        </pc:picChg>
        <pc:picChg chg="mod">
          <ac:chgData name="Kyle Shiel" userId="746b0e65-0fe3-4e9d-ab2b-b96870665d45" providerId="ADAL" clId="{7F911550-90D6-47CF-9582-40451FDFC389}" dt="2025-10-13T18:53:56.003" v="2683" actId="1076"/>
          <ac:picMkLst>
            <pc:docMk/>
            <pc:sldMk cId="2198325449" sldId="289"/>
            <ac:picMk id="8" creationId="{49807CA6-83F0-3D74-7BAA-4F89CD0BA488}"/>
          </ac:picMkLst>
        </pc:picChg>
      </pc:sldChg>
      <pc:sldChg chg="modSp mod ord modAnim">
        <pc:chgData name="Kyle Shiel" userId="746b0e65-0fe3-4e9d-ab2b-b96870665d45" providerId="ADAL" clId="{7F911550-90D6-47CF-9582-40451FDFC389}" dt="2025-10-15T22:45:22.579" v="3190" actId="207"/>
        <pc:sldMkLst>
          <pc:docMk/>
          <pc:sldMk cId="2340844904" sldId="294"/>
        </pc:sldMkLst>
        <pc:spChg chg="mod">
          <ac:chgData name="Kyle Shiel" userId="746b0e65-0fe3-4e9d-ab2b-b96870665d45" providerId="ADAL" clId="{7F911550-90D6-47CF-9582-40451FDFC389}" dt="2025-10-15T22:45:22.579" v="3190" actId="207"/>
          <ac:spMkLst>
            <pc:docMk/>
            <pc:sldMk cId="2340844904" sldId="294"/>
            <ac:spMk id="2" creationId="{08365C29-B088-29CD-EE1F-0E9DE9341855}"/>
          </ac:spMkLst>
        </pc:spChg>
        <pc:spChg chg="mod">
          <ac:chgData name="Kyle Shiel" userId="746b0e65-0fe3-4e9d-ab2b-b96870665d45" providerId="ADAL" clId="{7F911550-90D6-47CF-9582-40451FDFC389}" dt="2025-10-15T22:43:03.218" v="3175" actId="1076"/>
          <ac:spMkLst>
            <pc:docMk/>
            <pc:sldMk cId="2340844904" sldId="294"/>
            <ac:spMk id="4" creationId="{440007EB-F483-0626-0328-A9172D499E5A}"/>
          </ac:spMkLst>
        </pc:spChg>
        <pc:spChg chg="mod">
          <ac:chgData name="Kyle Shiel" userId="746b0e65-0fe3-4e9d-ab2b-b96870665d45" providerId="ADAL" clId="{7F911550-90D6-47CF-9582-40451FDFC389}" dt="2025-10-15T22:43:06.707" v="3176" actId="1076"/>
          <ac:spMkLst>
            <pc:docMk/>
            <pc:sldMk cId="2340844904" sldId="294"/>
            <ac:spMk id="6" creationId="{A4131854-B577-6B13-D7D7-1043CCD5E32A}"/>
          </ac:spMkLst>
        </pc:spChg>
        <pc:spChg chg="mod">
          <ac:chgData name="Kyle Shiel" userId="746b0e65-0fe3-4e9d-ab2b-b96870665d45" providerId="ADAL" clId="{7F911550-90D6-47CF-9582-40451FDFC389}" dt="2025-10-15T22:43:10.841" v="3177" actId="1076"/>
          <ac:spMkLst>
            <pc:docMk/>
            <pc:sldMk cId="2340844904" sldId="294"/>
            <ac:spMk id="8" creationId="{FB9786D1-E302-F2DB-6D01-4D18CB3F2EA2}"/>
          </ac:spMkLst>
        </pc:spChg>
      </pc:sldChg>
      <pc:sldChg chg="modSp mod">
        <pc:chgData name="Kyle Shiel" userId="746b0e65-0fe3-4e9d-ab2b-b96870665d45" providerId="ADAL" clId="{7F911550-90D6-47CF-9582-40451FDFC389}" dt="2025-11-06T00:17:19.994" v="3559" actId="1076"/>
        <pc:sldMkLst>
          <pc:docMk/>
          <pc:sldMk cId="1628984490" sldId="295"/>
        </pc:sldMkLst>
        <pc:spChg chg="mod">
          <ac:chgData name="Kyle Shiel" userId="746b0e65-0fe3-4e9d-ab2b-b96870665d45" providerId="ADAL" clId="{7F911550-90D6-47CF-9582-40451FDFC389}" dt="2025-11-06T00:17:19.994" v="3559" actId="1076"/>
          <ac:spMkLst>
            <pc:docMk/>
            <pc:sldMk cId="1628984490" sldId="295"/>
            <ac:spMk id="2" creationId="{B1E96A3D-E180-D3AB-6EF2-67F4FEEE4F00}"/>
          </ac:spMkLst>
        </pc:spChg>
        <pc:spChg chg="mod">
          <ac:chgData name="Kyle Shiel" userId="746b0e65-0fe3-4e9d-ab2b-b96870665d45" providerId="ADAL" clId="{7F911550-90D6-47CF-9582-40451FDFC389}" dt="2025-11-06T00:02:00.294" v="3555" actId="27636"/>
          <ac:spMkLst>
            <pc:docMk/>
            <pc:sldMk cId="1628984490" sldId="295"/>
            <ac:spMk id="3" creationId="{A4B45E91-21CB-A187-48B1-DD04947FA046}"/>
          </ac:spMkLst>
        </pc:spChg>
        <pc:picChg chg="mod">
          <ac:chgData name="Kyle Shiel" userId="746b0e65-0fe3-4e9d-ab2b-b96870665d45" providerId="ADAL" clId="{7F911550-90D6-47CF-9582-40451FDFC389}" dt="2025-11-06T00:01:52.449" v="3553" actId="1076"/>
          <ac:picMkLst>
            <pc:docMk/>
            <pc:sldMk cId="1628984490" sldId="295"/>
            <ac:picMk id="4" creationId="{04CA1185-5EF9-975B-9D69-0CF0C4C72592}"/>
          </ac:picMkLst>
        </pc:picChg>
      </pc:sldChg>
      <pc:sldChg chg="modSp mod">
        <pc:chgData name="Kyle Shiel" userId="746b0e65-0fe3-4e9d-ab2b-b96870665d45" providerId="ADAL" clId="{7F911550-90D6-47CF-9582-40451FDFC389}" dt="2025-11-06T00:02:24.365" v="3558" actId="14100"/>
        <pc:sldMkLst>
          <pc:docMk/>
          <pc:sldMk cId="2008500656" sldId="296"/>
        </pc:sldMkLst>
        <pc:spChg chg="mod">
          <ac:chgData name="Kyle Shiel" userId="746b0e65-0fe3-4e9d-ab2b-b96870665d45" providerId="ADAL" clId="{7F911550-90D6-47CF-9582-40451FDFC389}" dt="2025-11-06T00:02:24.365" v="3558" actId="14100"/>
          <ac:spMkLst>
            <pc:docMk/>
            <pc:sldMk cId="2008500656" sldId="296"/>
            <ac:spMk id="5" creationId="{5F2493F4-E937-28A4-47B8-1CEABB121D99}"/>
          </ac:spMkLst>
        </pc:spChg>
      </pc:sldChg>
      <pc:sldChg chg="modSp mod">
        <pc:chgData name="Kyle Shiel" userId="746b0e65-0fe3-4e9d-ab2b-b96870665d45" providerId="ADAL" clId="{7F911550-90D6-47CF-9582-40451FDFC389}" dt="2025-11-06T00:02:12.336" v="3556" actId="1076"/>
        <pc:sldMkLst>
          <pc:docMk/>
          <pc:sldMk cId="3224057099" sldId="297"/>
        </pc:sldMkLst>
        <pc:spChg chg="mod">
          <ac:chgData name="Kyle Shiel" userId="746b0e65-0fe3-4e9d-ab2b-b96870665d45" providerId="ADAL" clId="{7F911550-90D6-47CF-9582-40451FDFC389}" dt="2025-11-06T00:02:12.336" v="3556" actId="1076"/>
          <ac:spMkLst>
            <pc:docMk/>
            <pc:sldMk cId="3224057099" sldId="297"/>
            <ac:spMk id="3" creationId="{535DDF89-629F-8D17-0B21-7B9297D413F7}"/>
          </ac:spMkLst>
        </pc:spChg>
      </pc:sldChg>
    </pc:docChg>
  </pc:docChgLst>
  <pc:docChgLst>
    <pc:chgData name="Kyle Shiel" userId="S::kshiel@crcog.org::746b0e65-0fe3-4e9d-ab2b-b96870665d45" providerId="AD" clId="Web-{DCC47267-D9F4-086C-3EA1-FDC1E09E0B88}"/>
    <pc:docChg chg="delSld">
      <pc:chgData name="Kyle Shiel" userId="S::kshiel@crcog.org::746b0e65-0fe3-4e9d-ab2b-b96870665d45" providerId="AD" clId="Web-{DCC47267-D9F4-086C-3EA1-FDC1E09E0B88}" dt="2025-11-04T16:07:27.076" v="2"/>
      <pc:docMkLst>
        <pc:docMk/>
      </pc:docMkLst>
    </pc:docChg>
  </pc:docChgLst>
  <pc:docChgLst>
    <pc:chgData name="Jacob Knowlton" userId="S::jknowlton@crcog.org::d72bb1ed-ad07-4ae4-b4fc-3a9891d7b983" providerId="AD" clId="Web-{F7B6D60A-385E-99EF-A3E2-74FC9B6B8536}"/>
    <pc:docChg chg="addSld modSld sldOrd">
      <pc:chgData name="Jacob Knowlton" userId="S::jknowlton@crcog.org::d72bb1ed-ad07-4ae4-b4fc-3a9891d7b983" providerId="AD" clId="Web-{F7B6D60A-385E-99EF-A3E2-74FC9B6B8536}" dt="2025-11-05T17:55:07.968" v="1265" actId="20577"/>
      <pc:docMkLst>
        <pc:docMk/>
      </pc:docMkLst>
      <pc:sldChg chg="modSp">
        <pc:chgData name="Jacob Knowlton" userId="S::jknowlton@crcog.org::d72bb1ed-ad07-4ae4-b4fc-3a9891d7b983" providerId="AD" clId="Web-{F7B6D60A-385E-99EF-A3E2-74FC9B6B8536}" dt="2025-11-04T18:57:08.197" v="1137" actId="20577"/>
        <pc:sldMkLst>
          <pc:docMk/>
          <pc:sldMk cId="3451749285" sldId="290"/>
        </pc:sldMkLst>
        <pc:spChg chg="mod">
          <ac:chgData name="Jacob Knowlton" userId="S::jknowlton@crcog.org::d72bb1ed-ad07-4ae4-b4fc-3a9891d7b983" providerId="AD" clId="Web-{F7B6D60A-385E-99EF-A3E2-74FC9B6B8536}" dt="2025-11-04T18:57:08.197" v="1137" actId="20577"/>
          <ac:spMkLst>
            <pc:docMk/>
            <pc:sldMk cId="3451749285" sldId="290"/>
            <ac:spMk id="5" creationId="{783FCA5B-4396-D390-E505-327B855984FF}"/>
          </ac:spMkLst>
        </pc:spChg>
      </pc:sldChg>
      <pc:sldChg chg="addSp modSp new mod setBg">
        <pc:chgData name="Jacob Knowlton" userId="S::jknowlton@crcog.org::d72bb1ed-ad07-4ae4-b4fc-3a9891d7b983" providerId="AD" clId="Web-{F7B6D60A-385E-99EF-A3E2-74FC9B6B8536}" dt="2025-11-05T17:50:15.360" v="1255" actId="20577"/>
        <pc:sldMkLst>
          <pc:docMk/>
          <pc:sldMk cId="1628984490" sldId="295"/>
        </pc:sldMkLst>
        <pc:spChg chg="mod">
          <ac:chgData name="Jacob Knowlton" userId="S::jknowlton@crcog.org::d72bb1ed-ad07-4ae4-b4fc-3a9891d7b983" providerId="AD" clId="Web-{F7B6D60A-385E-99EF-A3E2-74FC9B6B8536}" dt="2025-11-04T19:04:48.573" v="1215" actId="1076"/>
          <ac:spMkLst>
            <pc:docMk/>
            <pc:sldMk cId="1628984490" sldId="295"/>
            <ac:spMk id="2" creationId="{B1E96A3D-E180-D3AB-6EF2-67F4FEEE4F00}"/>
          </ac:spMkLst>
        </pc:spChg>
        <pc:spChg chg="mod">
          <ac:chgData name="Jacob Knowlton" userId="S::jknowlton@crcog.org::d72bb1ed-ad07-4ae4-b4fc-3a9891d7b983" providerId="AD" clId="Web-{F7B6D60A-385E-99EF-A3E2-74FC9B6B8536}" dt="2025-11-05T17:50:15.360" v="1255" actId="20577"/>
          <ac:spMkLst>
            <pc:docMk/>
            <pc:sldMk cId="1628984490" sldId="295"/>
            <ac:spMk id="3" creationId="{A4B45E91-21CB-A187-48B1-DD04947FA046}"/>
          </ac:spMkLst>
        </pc:spChg>
        <pc:spChg chg="add">
          <ac:chgData name="Jacob Knowlton" userId="S::jknowlton@crcog.org::d72bb1ed-ad07-4ae4-b4fc-3a9891d7b983" providerId="AD" clId="Web-{F7B6D60A-385E-99EF-A3E2-74FC9B6B8536}" dt="2025-11-04T19:02:37.113" v="1200"/>
          <ac:spMkLst>
            <pc:docMk/>
            <pc:sldMk cId="1628984490" sldId="295"/>
            <ac:spMk id="9" creationId="{04C21BAE-6866-4C7A-A7EC-C1B2E572D5BE}"/>
          </ac:spMkLst>
        </pc:spChg>
        <pc:spChg chg="add">
          <ac:chgData name="Jacob Knowlton" userId="S::jknowlton@crcog.org::d72bb1ed-ad07-4ae4-b4fc-3a9891d7b983" providerId="AD" clId="Web-{F7B6D60A-385E-99EF-A3E2-74FC9B6B8536}" dt="2025-11-04T19:02:37.113" v="1200"/>
          <ac:spMkLst>
            <pc:docMk/>
            <pc:sldMk cId="1628984490" sldId="295"/>
            <ac:spMk id="11" creationId="{C74F2646-08C7-4051-81DA-751C43A03FC1}"/>
          </ac:spMkLst>
        </pc:spChg>
        <pc:spChg chg="add">
          <ac:chgData name="Jacob Knowlton" userId="S::jknowlton@crcog.org::d72bb1ed-ad07-4ae4-b4fc-3a9891d7b983" providerId="AD" clId="Web-{F7B6D60A-385E-99EF-A3E2-74FC9B6B8536}" dt="2025-11-04T19:02:37.113" v="1200"/>
          <ac:spMkLst>
            <pc:docMk/>
            <pc:sldMk cId="1628984490" sldId="295"/>
            <ac:spMk id="13" creationId="{DCD6552F-C98B-4FBA-842F-3EF2D5ACA1FF}"/>
          </ac:spMkLst>
        </pc:spChg>
        <pc:spChg chg="add">
          <ac:chgData name="Jacob Knowlton" userId="S::jknowlton@crcog.org::d72bb1ed-ad07-4ae4-b4fc-3a9891d7b983" providerId="AD" clId="Web-{F7B6D60A-385E-99EF-A3E2-74FC9B6B8536}" dt="2025-11-04T19:02:37.113" v="1200"/>
          <ac:spMkLst>
            <pc:docMk/>
            <pc:sldMk cId="1628984490" sldId="295"/>
            <ac:spMk id="15" creationId="{F0C518C2-0AA4-470C-87B9-9CBF428FBA25}"/>
          </ac:spMkLst>
        </pc:spChg>
        <pc:picChg chg="add mod ord">
          <ac:chgData name="Jacob Knowlton" userId="S::jknowlton@crcog.org::d72bb1ed-ad07-4ae4-b4fc-3a9891d7b983" providerId="AD" clId="Web-{F7B6D60A-385E-99EF-A3E2-74FC9B6B8536}" dt="2025-11-04T19:02:37.113" v="1200"/>
          <ac:picMkLst>
            <pc:docMk/>
            <pc:sldMk cId="1628984490" sldId="295"/>
            <ac:picMk id="4" creationId="{04CA1185-5EF9-975B-9D69-0CF0C4C72592}"/>
          </ac:picMkLst>
        </pc:picChg>
      </pc:sldChg>
      <pc:sldChg chg="addSp delSp modSp add mod ord replId setBg">
        <pc:chgData name="Jacob Knowlton" userId="S::jknowlton@crcog.org::d72bb1ed-ad07-4ae4-b4fc-3a9891d7b983" providerId="AD" clId="Web-{F7B6D60A-385E-99EF-A3E2-74FC9B6B8536}" dt="2025-11-05T17:55:07.968" v="1265" actId="20577"/>
        <pc:sldMkLst>
          <pc:docMk/>
          <pc:sldMk cId="2008500656" sldId="296"/>
        </pc:sldMkLst>
        <pc:spChg chg="mod ord">
          <ac:chgData name="Jacob Knowlton" userId="S::jknowlton@crcog.org::d72bb1ed-ad07-4ae4-b4fc-3a9891d7b983" providerId="AD" clId="Web-{F7B6D60A-385E-99EF-A3E2-74FC9B6B8536}" dt="2025-11-05T17:50:48.503" v="1264" actId="20577"/>
          <ac:spMkLst>
            <pc:docMk/>
            <pc:sldMk cId="2008500656" sldId="296"/>
            <ac:spMk id="5" creationId="{5F2493F4-E937-28A4-47B8-1CEABB121D99}"/>
          </ac:spMkLst>
        </pc:spChg>
        <pc:spChg chg="add mod ord">
          <ac:chgData name="Jacob Knowlton" userId="S::jknowlton@crcog.org::d72bb1ed-ad07-4ae4-b4fc-3a9891d7b983" providerId="AD" clId="Web-{F7B6D60A-385E-99EF-A3E2-74FC9B6B8536}" dt="2025-11-05T17:55:07.968" v="1265" actId="20577"/>
          <ac:spMkLst>
            <pc:docMk/>
            <pc:sldMk cId="2008500656" sldId="296"/>
            <ac:spMk id="8" creationId="{5C0DD343-E164-55AE-D8D7-AAA066F5FDA5}"/>
          </ac:spMkLst>
        </pc:spChg>
        <pc:spChg chg="add del">
          <ac:chgData name="Jacob Knowlton" userId="S::jknowlton@crcog.org::d72bb1ed-ad07-4ae4-b4fc-3a9891d7b983" providerId="AD" clId="Web-{F7B6D60A-385E-99EF-A3E2-74FC9B6B8536}" dt="2025-11-05T17:41:08.933" v="1228"/>
          <ac:spMkLst>
            <pc:docMk/>
            <pc:sldMk cId="2008500656" sldId="296"/>
            <ac:spMk id="14" creationId="{7C432AFE-B3D2-4BFF-BF8F-96C27AFF1AC7}"/>
          </ac:spMkLst>
        </pc:spChg>
        <pc:spChg chg="add del mod">
          <ac:chgData name="Jacob Knowlton" userId="S::jknowlton@crcog.org::d72bb1ed-ad07-4ae4-b4fc-3a9891d7b983" providerId="AD" clId="Web-{F7B6D60A-385E-99EF-A3E2-74FC9B6B8536}" dt="2025-11-05T17:41:08.933" v="1228"/>
          <ac:spMkLst>
            <pc:docMk/>
            <pc:sldMk cId="2008500656" sldId="296"/>
            <ac:spMk id="16" creationId="{AF2F604E-43BE-4DC3-B983-E071523364F8}"/>
          </ac:spMkLst>
        </pc:spChg>
        <pc:spChg chg="add del">
          <ac:chgData name="Jacob Knowlton" userId="S::jknowlton@crcog.org::d72bb1ed-ad07-4ae4-b4fc-3a9891d7b983" providerId="AD" clId="Web-{F7B6D60A-385E-99EF-A3E2-74FC9B6B8536}" dt="2025-11-05T17:41:08.246" v="1227"/>
          <ac:spMkLst>
            <pc:docMk/>
            <pc:sldMk cId="2008500656" sldId="296"/>
            <ac:spMk id="21" creationId="{04812C46-200A-4DEB-A05E-3ED6C68C2387}"/>
          </ac:spMkLst>
        </pc:spChg>
        <pc:spChg chg="add del">
          <ac:chgData name="Jacob Knowlton" userId="S::jknowlton@crcog.org::d72bb1ed-ad07-4ae4-b4fc-3a9891d7b983" providerId="AD" clId="Web-{F7B6D60A-385E-99EF-A3E2-74FC9B6B8536}" dt="2025-11-05T17:41:08.246" v="1227"/>
          <ac:spMkLst>
            <pc:docMk/>
            <pc:sldMk cId="2008500656" sldId="296"/>
            <ac:spMk id="23" creationId="{D1EA859B-E555-4109-94F3-6700E046E008}"/>
          </ac:spMkLst>
        </pc:spChg>
        <pc:spChg chg="add del">
          <ac:chgData name="Jacob Knowlton" userId="S::jknowlton@crcog.org::d72bb1ed-ad07-4ae4-b4fc-3a9891d7b983" providerId="AD" clId="Web-{F7B6D60A-385E-99EF-A3E2-74FC9B6B8536}" dt="2025-11-05T17:47:55.536" v="1252"/>
          <ac:spMkLst>
            <pc:docMk/>
            <pc:sldMk cId="2008500656" sldId="296"/>
            <ac:spMk id="25" creationId="{F0C518C2-0AA4-470C-87B9-9CBF428FBA25}"/>
          </ac:spMkLst>
        </pc:spChg>
        <pc:spChg chg="add del">
          <ac:chgData name="Jacob Knowlton" userId="S::jknowlton@crcog.org::d72bb1ed-ad07-4ae4-b4fc-3a9891d7b983" providerId="AD" clId="Web-{F7B6D60A-385E-99EF-A3E2-74FC9B6B8536}" dt="2025-11-05T17:47:55.536" v="1252"/>
          <ac:spMkLst>
            <pc:docMk/>
            <pc:sldMk cId="2008500656" sldId="296"/>
            <ac:spMk id="26" creationId="{04C21BAE-6866-4C7A-A7EC-C1B2E572D5BE}"/>
          </ac:spMkLst>
        </pc:spChg>
        <pc:spChg chg="add del">
          <ac:chgData name="Jacob Knowlton" userId="S::jknowlton@crcog.org::d72bb1ed-ad07-4ae4-b4fc-3a9891d7b983" providerId="AD" clId="Web-{F7B6D60A-385E-99EF-A3E2-74FC9B6B8536}" dt="2025-11-05T17:47:55.536" v="1252"/>
          <ac:spMkLst>
            <pc:docMk/>
            <pc:sldMk cId="2008500656" sldId="296"/>
            <ac:spMk id="27" creationId="{7E7D0C94-08B4-48AE-8813-CC4D60294F42}"/>
          </ac:spMkLst>
        </pc:spChg>
        <pc:spChg chg="add">
          <ac:chgData name="Jacob Knowlton" userId="S::jknowlton@crcog.org::d72bb1ed-ad07-4ae4-b4fc-3a9891d7b983" providerId="AD" clId="Web-{F7B6D60A-385E-99EF-A3E2-74FC9B6B8536}" dt="2025-11-05T17:47:55.536" v="1252"/>
          <ac:spMkLst>
            <pc:docMk/>
            <pc:sldMk cId="2008500656" sldId="296"/>
            <ac:spMk id="32" creationId="{257363FD-7E77-4145-9483-331A807ADF0E}"/>
          </ac:spMkLst>
        </pc:spChg>
        <pc:picChg chg="add mod">
          <ac:chgData name="Jacob Knowlton" userId="S::jknowlton@crcog.org::d72bb1ed-ad07-4ae4-b4fc-3a9891d7b983" providerId="AD" clId="Web-{F7B6D60A-385E-99EF-A3E2-74FC9B6B8536}" dt="2025-11-05T17:47:55.536" v="1252"/>
          <ac:picMkLst>
            <pc:docMk/>
            <pc:sldMk cId="2008500656" sldId="296"/>
            <ac:picMk id="9" creationId="{0BC34EF5-E3A3-1505-44D8-AAE795314497}"/>
          </ac:picMkLst>
        </pc:picChg>
        <pc:cxnChg chg="add del mod">
          <ac:chgData name="Jacob Knowlton" userId="S::jknowlton@crcog.org::d72bb1ed-ad07-4ae4-b4fc-3a9891d7b983" providerId="AD" clId="Web-{F7B6D60A-385E-99EF-A3E2-74FC9B6B8536}" dt="2025-11-05T17:41:19.621" v="1229"/>
          <ac:cxnSpMkLst>
            <pc:docMk/>
            <pc:sldMk cId="2008500656" sldId="296"/>
            <ac:cxnSpMk id="11" creationId="{DDB77654-B7B0-BE46-9125-DB706B38D36E}"/>
          </ac:cxnSpMkLst>
        </pc:cxnChg>
      </pc:sldChg>
      <pc:sldChg chg="addSp modSp add mod ord replId setBg">
        <pc:chgData name="Jacob Knowlton" userId="S::jknowlton@crcog.org::d72bb1ed-ad07-4ae4-b4fc-3a9891d7b983" providerId="AD" clId="Web-{F7B6D60A-385E-99EF-A3E2-74FC9B6B8536}" dt="2025-11-05T17:50:35.456" v="1261" actId="20577"/>
        <pc:sldMkLst>
          <pc:docMk/>
          <pc:sldMk cId="3224057099" sldId="297"/>
        </pc:sldMkLst>
        <pc:spChg chg="mod">
          <ac:chgData name="Jacob Knowlton" userId="S::jknowlton@crcog.org::d72bb1ed-ad07-4ae4-b4fc-3a9891d7b983" providerId="AD" clId="Web-{F7B6D60A-385E-99EF-A3E2-74FC9B6B8536}" dt="2025-11-05T17:35:40.171" v="1221" actId="1076"/>
          <ac:spMkLst>
            <pc:docMk/>
            <pc:sldMk cId="3224057099" sldId="297"/>
            <ac:spMk id="2" creationId="{623C2549-E9AF-1BEA-C8A8-AD35ED8D677E}"/>
          </ac:spMkLst>
        </pc:spChg>
        <pc:spChg chg="mod">
          <ac:chgData name="Jacob Knowlton" userId="S::jknowlton@crcog.org::d72bb1ed-ad07-4ae4-b4fc-3a9891d7b983" providerId="AD" clId="Web-{F7B6D60A-385E-99EF-A3E2-74FC9B6B8536}" dt="2025-11-05T17:50:35.456" v="1261" actId="20577"/>
          <ac:spMkLst>
            <pc:docMk/>
            <pc:sldMk cId="3224057099" sldId="297"/>
            <ac:spMk id="3" creationId="{535DDF89-629F-8D17-0B21-7B9297D413F7}"/>
          </ac:spMkLst>
        </pc:spChg>
        <pc:spChg chg="add">
          <ac:chgData name="Jacob Knowlton" userId="S::jknowlton@crcog.org::d72bb1ed-ad07-4ae4-b4fc-3a9891d7b983" providerId="AD" clId="Web-{F7B6D60A-385E-99EF-A3E2-74FC9B6B8536}" dt="2025-11-04T18:44:05.756" v="1016"/>
          <ac:spMkLst>
            <pc:docMk/>
            <pc:sldMk cId="3224057099" sldId="297"/>
            <ac:spMk id="9" creationId="{F94AA2BD-2E3F-4B1D-8127-5744B8115311}"/>
          </ac:spMkLst>
        </pc:spChg>
        <pc:spChg chg="add mod">
          <ac:chgData name="Jacob Knowlton" userId="S::jknowlton@crcog.org::d72bb1ed-ad07-4ae4-b4fc-3a9891d7b983" providerId="AD" clId="Web-{F7B6D60A-385E-99EF-A3E2-74FC9B6B8536}" dt="2025-11-04T18:44:35.070" v="1017"/>
          <ac:spMkLst>
            <pc:docMk/>
            <pc:sldMk cId="3224057099" sldId="297"/>
            <ac:spMk id="11" creationId="{4BD02261-2DC8-4AA8-9E16-7751AE892445}"/>
          </ac:spMkLst>
        </pc:spChg>
        <pc:spChg chg="add">
          <ac:chgData name="Jacob Knowlton" userId="S::jknowlton@crcog.org::d72bb1ed-ad07-4ae4-b4fc-3a9891d7b983" providerId="AD" clId="Web-{F7B6D60A-385E-99EF-A3E2-74FC9B6B8536}" dt="2025-11-04T18:44:05.756" v="1016"/>
          <ac:spMkLst>
            <pc:docMk/>
            <pc:sldMk cId="3224057099" sldId="297"/>
            <ac:spMk id="13" creationId="{3D752CF2-2291-40B5-B462-C17B174C10BC}"/>
          </ac:spMkLst>
        </pc:spChg>
        <pc:picChg chg="add mod">
          <ac:chgData name="Jacob Knowlton" userId="S::jknowlton@crcog.org::d72bb1ed-ad07-4ae4-b4fc-3a9891d7b983" providerId="AD" clId="Web-{F7B6D60A-385E-99EF-A3E2-74FC9B6B8536}" dt="2025-11-04T18:44:05.756" v="1016"/>
          <ac:picMkLst>
            <pc:docMk/>
            <pc:sldMk cId="3224057099" sldId="297"/>
            <ac:picMk id="4" creationId="{5DFE8F95-3D17-DFCB-0969-E0692732BEAC}"/>
          </ac:picMkLst>
        </pc:picChg>
      </pc:sldChg>
      <pc:sldChg chg="addSp delSp modSp add ord replId">
        <pc:chgData name="Jacob Knowlton" userId="S::jknowlton@crcog.org::d72bb1ed-ad07-4ae4-b4fc-3a9891d7b983" providerId="AD" clId="Web-{F7B6D60A-385E-99EF-A3E2-74FC9B6B8536}" dt="2025-11-04T19:05:48.606" v="1220" actId="1076"/>
        <pc:sldMkLst>
          <pc:docMk/>
          <pc:sldMk cId="2421702558" sldId="298"/>
        </pc:sldMkLst>
        <pc:spChg chg="add mod">
          <ac:chgData name="Jacob Knowlton" userId="S::jknowlton@crcog.org::d72bb1ed-ad07-4ae4-b4fc-3a9891d7b983" providerId="AD" clId="Web-{F7B6D60A-385E-99EF-A3E2-74FC9B6B8536}" dt="2025-11-04T19:05:45.387" v="1219" actId="1076"/>
          <ac:spMkLst>
            <pc:docMk/>
            <pc:sldMk cId="2421702558" sldId="298"/>
            <ac:spMk id="3" creationId="{E86E1B6A-C12C-C8F8-A521-7D973463D20B}"/>
          </ac:spMkLst>
        </pc:spChg>
        <pc:spChg chg="add mod">
          <ac:chgData name="Jacob Knowlton" userId="S::jknowlton@crcog.org::d72bb1ed-ad07-4ae4-b4fc-3a9891d7b983" providerId="AD" clId="Web-{F7B6D60A-385E-99EF-A3E2-74FC9B6B8536}" dt="2025-11-04T19:05:48.606" v="1220" actId="1076"/>
          <ac:spMkLst>
            <pc:docMk/>
            <pc:sldMk cId="2421702558" sldId="298"/>
            <ac:spMk id="7" creationId="{8E488BE3-78EC-A7A3-C4CE-5D413565A8AF}"/>
          </ac:spMkLst>
        </pc:spChg>
        <pc:picChg chg="mod">
          <ac:chgData name="Jacob Knowlton" userId="S::jknowlton@crcog.org::d72bb1ed-ad07-4ae4-b4fc-3a9891d7b983" providerId="AD" clId="Web-{F7B6D60A-385E-99EF-A3E2-74FC9B6B8536}" dt="2025-11-04T18:56:58.072" v="1136" actId="1076"/>
          <ac:picMkLst>
            <pc:docMk/>
            <pc:sldMk cId="2421702558" sldId="298"/>
            <ac:picMk id="4" creationId="{D442D4DA-DA7B-0466-ABE2-51D5E64D80A2}"/>
          </ac:picMkLst>
        </pc:picChg>
        <pc:picChg chg="mod">
          <ac:chgData name="Jacob Knowlton" userId="S::jknowlton@crcog.org::d72bb1ed-ad07-4ae4-b4fc-3a9891d7b983" providerId="AD" clId="Web-{F7B6D60A-385E-99EF-A3E2-74FC9B6B8536}" dt="2025-11-04T18:56:55.510" v="1135" actId="14100"/>
          <ac:picMkLst>
            <pc:docMk/>
            <pc:sldMk cId="2421702558" sldId="298"/>
            <ac:picMk id="6" creationId="{88A7F755-446B-A79C-8E42-0715E0D5ECE7}"/>
          </ac:picMkLst>
        </pc:picChg>
      </pc:sldChg>
    </pc:docChg>
  </pc:docChgLst>
  <pc:docChgLst>
    <pc:chgData name="Jacob Knowlton" userId="S::jknowlton@crcog.org::d72bb1ed-ad07-4ae4-b4fc-3a9891d7b983" providerId="AD" clId="Web-{E8156C93-B83D-D6EC-7CC5-F919D6B7485A}"/>
    <pc:docChg chg="addSld modSld">
      <pc:chgData name="Jacob Knowlton" userId="S::jknowlton@crcog.org::d72bb1ed-ad07-4ae4-b4fc-3a9891d7b983" providerId="AD" clId="Web-{E8156C93-B83D-D6EC-7CC5-F919D6B7485A}" dt="2025-11-06T00:39:32.228" v="7" actId="1076"/>
      <pc:docMkLst>
        <pc:docMk/>
      </pc:docMkLst>
      <pc:sldChg chg="addSp delSp modSp new">
        <pc:chgData name="Jacob Knowlton" userId="S::jknowlton@crcog.org::d72bb1ed-ad07-4ae4-b4fc-3a9891d7b983" providerId="AD" clId="Web-{E8156C93-B83D-D6EC-7CC5-F919D6B7485A}" dt="2025-11-06T00:39:32.228" v="7" actId="1076"/>
        <pc:sldMkLst>
          <pc:docMk/>
          <pc:sldMk cId="1649872502" sldId="299"/>
        </pc:sldMkLst>
        <pc:spChg chg="del">
          <ac:chgData name="Jacob Knowlton" userId="S::jknowlton@crcog.org::d72bb1ed-ad07-4ae4-b4fc-3a9891d7b983" providerId="AD" clId="Web-{E8156C93-B83D-D6EC-7CC5-F919D6B7485A}" dt="2025-11-06T00:39:03.993" v="1"/>
          <ac:spMkLst>
            <pc:docMk/>
            <pc:sldMk cId="1649872502" sldId="299"/>
            <ac:spMk id="2" creationId="{71FD4C7D-CE4F-352C-6B87-2A2D1A4E5819}"/>
          </ac:spMkLst>
        </pc:spChg>
        <pc:spChg chg="del mod">
          <ac:chgData name="Jacob Knowlton" userId="S::jknowlton@crcog.org::d72bb1ed-ad07-4ae4-b4fc-3a9891d7b983" providerId="AD" clId="Web-{E8156C93-B83D-D6EC-7CC5-F919D6B7485A}" dt="2025-11-06T00:39:17.540" v="3"/>
          <ac:spMkLst>
            <pc:docMk/>
            <pc:sldMk cId="1649872502" sldId="299"/>
            <ac:spMk id="3" creationId="{9CBC6EBD-D420-6A33-D185-8D1D51C404C2}"/>
          </ac:spMkLst>
        </pc:spChg>
        <pc:picChg chg="add mod ord">
          <ac:chgData name="Jacob Knowlton" userId="S::jknowlton@crcog.org::d72bb1ed-ad07-4ae4-b4fc-3a9891d7b983" providerId="AD" clId="Web-{E8156C93-B83D-D6EC-7CC5-F919D6B7485A}" dt="2025-11-06T00:39:32.228" v="7" actId="1076"/>
          <ac:picMkLst>
            <pc:docMk/>
            <pc:sldMk cId="1649872502" sldId="299"/>
            <ac:picMk id="4" creationId="{5CDE4787-2B69-A238-B43B-BF6800425DC0}"/>
          </ac:picMkLst>
        </pc:picChg>
      </pc:sldChg>
    </pc:docChg>
  </pc:docChgLst>
  <pc:docChgLst>
    <pc:chgData name="Caitlin Palmer" userId="d9d662d3-73b0-4f85-9755-123c748bbdee" providerId="ADAL" clId="{611C455F-0697-44EF-A2F4-5E9BACB7FB22}"/>
    <pc:docChg chg="custSel modSld">
      <pc:chgData name="Caitlin Palmer" userId="d9d662d3-73b0-4f85-9755-123c748bbdee" providerId="ADAL" clId="{611C455F-0697-44EF-A2F4-5E9BACB7FB22}" dt="2025-11-05T17:34:08.990" v="11" actId="113"/>
      <pc:docMkLst>
        <pc:docMk/>
      </pc:docMkLst>
      <pc:sldChg chg="modSp mod">
        <pc:chgData name="Caitlin Palmer" userId="d9d662d3-73b0-4f85-9755-123c748bbdee" providerId="ADAL" clId="{611C455F-0697-44EF-A2F4-5E9BACB7FB22}" dt="2025-11-05T17:32:48.833" v="5" actId="14100"/>
        <pc:sldMkLst>
          <pc:docMk/>
          <pc:sldMk cId="3682035261" sldId="259"/>
        </pc:sldMkLst>
        <pc:spChg chg="mod">
          <ac:chgData name="Caitlin Palmer" userId="d9d662d3-73b0-4f85-9755-123c748bbdee" providerId="ADAL" clId="{611C455F-0697-44EF-A2F4-5E9BACB7FB22}" dt="2025-11-05T17:32:48.833" v="5" actId="14100"/>
          <ac:spMkLst>
            <pc:docMk/>
            <pc:sldMk cId="3682035261" sldId="259"/>
            <ac:spMk id="4" creationId="{5AA8E3DA-7322-AB88-3C71-A317173732AF}"/>
          </ac:spMkLst>
        </pc:spChg>
      </pc:sldChg>
      <pc:sldChg chg="modSp mod">
        <pc:chgData name="Caitlin Palmer" userId="d9d662d3-73b0-4f85-9755-123c748bbdee" providerId="ADAL" clId="{611C455F-0697-44EF-A2F4-5E9BACB7FB22}" dt="2025-11-05T17:31:54.476" v="4" actId="1076"/>
        <pc:sldMkLst>
          <pc:docMk/>
          <pc:sldMk cId="557289025" sldId="263"/>
        </pc:sldMkLst>
        <pc:spChg chg="mod">
          <ac:chgData name="Caitlin Palmer" userId="d9d662d3-73b0-4f85-9755-123c748bbdee" providerId="ADAL" clId="{611C455F-0697-44EF-A2F4-5E9BACB7FB22}" dt="2025-11-05T17:31:54.476" v="4" actId="1076"/>
          <ac:spMkLst>
            <pc:docMk/>
            <pc:sldMk cId="557289025" sldId="263"/>
            <ac:spMk id="5" creationId="{8B31F337-5861-BD98-D9F7-DD4A9948029C}"/>
          </ac:spMkLst>
        </pc:spChg>
      </pc:sldChg>
      <pc:sldChg chg="modSp mod">
        <pc:chgData name="Caitlin Palmer" userId="d9d662d3-73b0-4f85-9755-123c748bbdee" providerId="ADAL" clId="{611C455F-0697-44EF-A2F4-5E9BACB7FB22}" dt="2025-11-05T17:30:05.751" v="0" actId="2085"/>
        <pc:sldMkLst>
          <pc:docMk/>
          <pc:sldMk cId="3530972284" sldId="281"/>
        </pc:sldMkLst>
        <pc:spChg chg="mod">
          <ac:chgData name="Caitlin Palmer" userId="d9d662d3-73b0-4f85-9755-123c748bbdee" providerId="ADAL" clId="{611C455F-0697-44EF-A2F4-5E9BACB7FB22}" dt="2025-11-05T17:30:05.751" v="0" actId="2085"/>
          <ac:spMkLst>
            <pc:docMk/>
            <pc:sldMk cId="3530972284" sldId="281"/>
            <ac:spMk id="2" creationId="{B435FE45-4BD4-DA1B-7D91-9F5FC5A83BBC}"/>
          </ac:spMkLst>
        </pc:spChg>
      </pc:sldChg>
      <pc:sldChg chg="modSp">
        <pc:chgData name="Caitlin Palmer" userId="d9d662d3-73b0-4f85-9755-123c748bbdee" providerId="ADAL" clId="{611C455F-0697-44EF-A2F4-5E9BACB7FB22}" dt="2025-11-05T17:34:08.990" v="11" actId="113"/>
        <pc:sldMkLst>
          <pc:docMk/>
          <pc:sldMk cId="2340844904" sldId="294"/>
        </pc:sldMkLst>
        <pc:spChg chg="mod">
          <ac:chgData name="Caitlin Palmer" userId="d9d662d3-73b0-4f85-9755-123c748bbdee" providerId="ADAL" clId="{611C455F-0697-44EF-A2F4-5E9BACB7FB22}" dt="2025-11-05T17:34:08.990" v="11" actId="113"/>
          <ac:spMkLst>
            <pc:docMk/>
            <pc:sldMk cId="2340844904" sldId="294"/>
            <ac:spMk id="4" creationId="{440007EB-F483-0626-0328-A9172D499E5A}"/>
          </ac:spMkLst>
        </pc:spChg>
        <pc:spChg chg="mod">
          <ac:chgData name="Caitlin Palmer" userId="d9d662d3-73b0-4f85-9755-123c748bbdee" providerId="ADAL" clId="{611C455F-0697-44EF-A2F4-5E9BACB7FB22}" dt="2025-11-05T17:34:02.624" v="10" actId="20577"/>
          <ac:spMkLst>
            <pc:docMk/>
            <pc:sldMk cId="2340844904" sldId="294"/>
            <ac:spMk id="6" creationId="{A4131854-B577-6B13-D7D7-1043CCD5E32A}"/>
          </ac:spMkLst>
        </pc:spChg>
      </pc:sldChg>
      <pc:sldChg chg="modSp mod">
        <pc:chgData name="Caitlin Palmer" userId="d9d662d3-73b0-4f85-9755-123c748bbdee" providerId="ADAL" clId="{611C455F-0697-44EF-A2F4-5E9BACB7FB22}" dt="2025-11-05T17:34:02.053" v="7" actId="27636"/>
        <pc:sldMkLst>
          <pc:docMk/>
          <pc:sldMk cId="1628984490" sldId="295"/>
        </pc:sldMkLst>
        <pc:spChg chg="mod">
          <ac:chgData name="Caitlin Palmer" userId="d9d662d3-73b0-4f85-9755-123c748bbdee" providerId="ADAL" clId="{611C455F-0697-44EF-A2F4-5E9BACB7FB22}" dt="2025-11-05T17:34:02.053" v="7" actId="27636"/>
          <ac:spMkLst>
            <pc:docMk/>
            <pc:sldMk cId="1628984490" sldId="295"/>
            <ac:spMk id="3" creationId="{A4B45E91-21CB-A187-48B1-DD04947FA046}"/>
          </ac:spMkLst>
        </pc:spChg>
      </pc:sldChg>
    </pc:docChg>
  </pc:docChgLst>
  <pc:docChgLst>
    <pc:chgData name="Kyle Shiel" userId="746b0e65-0fe3-4e9d-ab2b-b96870665d45" providerId="ADAL" clId="{C7E485A7-B88A-4BA8-B85A-1FB390A13E48}"/>
    <pc:docChg chg="undo custSel addSld delSld modSld sldOrd">
      <pc:chgData name="Kyle Shiel" userId="746b0e65-0fe3-4e9d-ab2b-b96870665d45" providerId="ADAL" clId="{C7E485A7-B88A-4BA8-B85A-1FB390A13E48}" dt="2025-11-04T19:22:12.516" v="2564"/>
      <pc:docMkLst>
        <pc:docMk/>
      </pc:docMkLst>
      <pc:sldChg chg="addSp modSp mod ord">
        <pc:chgData name="Kyle Shiel" userId="746b0e65-0fe3-4e9d-ab2b-b96870665d45" providerId="ADAL" clId="{C7E485A7-B88A-4BA8-B85A-1FB390A13E48}" dt="2025-10-14T18:39:15.833" v="2275" actId="1076"/>
        <pc:sldMkLst>
          <pc:docMk/>
          <pc:sldMk cId="3682035261" sldId="259"/>
        </pc:sldMkLst>
        <pc:spChg chg="mod">
          <ac:chgData name="Kyle Shiel" userId="746b0e65-0fe3-4e9d-ab2b-b96870665d45" providerId="ADAL" clId="{C7E485A7-B88A-4BA8-B85A-1FB390A13E48}" dt="2025-10-14T18:22:22.576" v="2204" actId="1076"/>
          <ac:spMkLst>
            <pc:docMk/>
            <pc:sldMk cId="3682035261" sldId="259"/>
            <ac:spMk id="4" creationId="{5AA8E3DA-7322-AB88-3C71-A317173732AF}"/>
          </ac:spMkLst>
        </pc:spChg>
        <pc:spChg chg="mod">
          <ac:chgData name="Kyle Shiel" userId="746b0e65-0fe3-4e9d-ab2b-b96870665d45" providerId="ADAL" clId="{C7E485A7-B88A-4BA8-B85A-1FB390A13E48}" dt="2025-10-14T18:22:01.833" v="2202" actId="2711"/>
          <ac:spMkLst>
            <pc:docMk/>
            <pc:sldMk cId="3682035261" sldId="259"/>
            <ac:spMk id="5" creationId="{EBD70D18-7F7D-3DD6-04CC-FE6480AA3191}"/>
          </ac:spMkLst>
        </pc:spChg>
        <pc:spChg chg="add mod">
          <ac:chgData name="Kyle Shiel" userId="746b0e65-0fe3-4e9d-ab2b-b96870665d45" providerId="ADAL" clId="{C7E485A7-B88A-4BA8-B85A-1FB390A13E48}" dt="2025-10-14T18:39:15.833" v="2275" actId="1076"/>
          <ac:spMkLst>
            <pc:docMk/>
            <pc:sldMk cId="3682035261" sldId="259"/>
            <ac:spMk id="7" creationId="{083B9B75-5C4F-5761-D111-C3326F50AFE4}"/>
          </ac:spMkLst>
        </pc:spChg>
        <pc:graphicFrameChg chg="mod">
          <ac:chgData name="Kyle Shiel" userId="746b0e65-0fe3-4e9d-ab2b-b96870665d45" providerId="ADAL" clId="{C7E485A7-B88A-4BA8-B85A-1FB390A13E48}" dt="2025-10-14T18:22:42.084" v="2205" actId="403"/>
          <ac:graphicFrameMkLst>
            <pc:docMk/>
            <pc:sldMk cId="3682035261" sldId="259"/>
            <ac:graphicFrameMk id="2" creationId="{8630A46B-4955-44D3-98C8-A996FFB99ACE}"/>
          </ac:graphicFrameMkLst>
        </pc:graphicFrameChg>
        <pc:graphicFrameChg chg="mod">
          <ac:chgData name="Kyle Shiel" userId="746b0e65-0fe3-4e9d-ab2b-b96870665d45" providerId="ADAL" clId="{C7E485A7-B88A-4BA8-B85A-1FB390A13E48}" dt="2025-10-14T18:22:46.257" v="2206" actId="403"/>
          <ac:graphicFrameMkLst>
            <pc:docMk/>
            <pc:sldMk cId="3682035261" sldId="259"/>
            <ac:graphicFrameMk id="3" creationId="{7B2FB101-A959-4733-A659-DAEE28020832}"/>
          </ac:graphicFrameMkLst>
        </pc:graphicFrameChg>
      </pc:sldChg>
      <pc:sldChg chg="addSp delSp modSp mod ord modTransition">
        <pc:chgData name="Kyle Shiel" userId="746b0e65-0fe3-4e9d-ab2b-b96870665d45" providerId="ADAL" clId="{C7E485A7-B88A-4BA8-B85A-1FB390A13E48}" dt="2025-10-14T13:46:18.749" v="1532"/>
        <pc:sldMkLst>
          <pc:docMk/>
          <pc:sldMk cId="1266856798" sldId="262"/>
        </pc:sldMkLst>
        <pc:spChg chg="mod">
          <ac:chgData name="Kyle Shiel" userId="746b0e65-0fe3-4e9d-ab2b-b96870665d45" providerId="ADAL" clId="{C7E485A7-B88A-4BA8-B85A-1FB390A13E48}" dt="2025-10-07T17:58:50.152" v="141" actId="1076"/>
          <ac:spMkLst>
            <pc:docMk/>
            <pc:sldMk cId="1266856798" sldId="262"/>
            <ac:spMk id="2" creationId="{E7760ABA-4CA1-CB1E-C029-3EF5C44903D1}"/>
          </ac:spMkLst>
        </pc:spChg>
        <pc:picChg chg="mod">
          <ac:chgData name="Kyle Shiel" userId="746b0e65-0fe3-4e9d-ab2b-b96870665d45" providerId="ADAL" clId="{C7E485A7-B88A-4BA8-B85A-1FB390A13E48}" dt="2025-10-07T17:59:16.447" v="170" actId="1076"/>
          <ac:picMkLst>
            <pc:docMk/>
            <pc:sldMk cId="1266856798" sldId="262"/>
            <ac:picMk id="5" creationId="{CEF54792-7F4C-906E-19AD-19B22DF145D9}"/>
          </ac:picMkLst>
        </pc:picChg>
        <pc:picChg chg="mod">
          <ac:chgData name="Kyle Shiel" userId="746b0e65-0fe3-4e9d-ab2b-b96870665d45" providerId="ADAL" clId="{C7E485A7-B88A-4BA8-B85A-1FB390A13E48}" dt="2025-10-07T17:59:18.886" v="171" actId="1076"/>
          <ac:picMkLst>
            <pc:docMk/>
            <pc:sldMk cId="1266856798" sldId="262"/>
            <ac:picMk id="7" creationId="{34848C99-C121-8617-ECFB-5052F65B0A1A}"/>
          </ac:picMkLst>
        </pc:picChg>
        <pc:picChg chg="mod">
          <ac:chgData name="Kyle Shiel" userId="746b0e65-0fe3-4e9d-ab2b-b96870665d45" providerId="ADAL" clId="{C7E485A7-B88A-4BA8-B85A-1FB390A13E48}" dt="2025-10-07T18:01:43.536" v="183" actId="1076"/>
          <ac:picMkLst>
            <pc:docMk/>
            <pc:sldMk cId="1266856798" sldId="262"/>
            <ac:picMk id="9" creationId="{495FCC44-615E-3544-B01B-613F73660947}"/>
          </ac:picMkLst>
        </pc:picChg>
        <pc:picChg chg="add mod">
          <ac:chgData name="Kyle Shiel" userId="746b0e65-0fe3-4e9d-ab2b-b96870665d45" providerId="ADAL" clId="{C7E485A7-B88A-4BA8-B85A-1FB390A13E48}" dt="2025-10-07T17:59:26.983" v="174" actId="1076"/>
          <ac:picMkLst>
            <pc:docMk/>
            <pc:sldMk cId="1266856798" sldId="262"/>
            <ac:picMk id="10" creationId="{472682F9-09E7-8BDC-33FC-3BD0C4A6EAAB}"/>
          </ac:picMkLst>
        </pc:picChg>
        <pc:picChg chg="mod">
          <ac:chgData name="Kyle Shiel" userId="746b0e65-0fe3-4e9d-ab2b-b96870665d45" providerId="ADAL" clId="{C7E485A7-B88A-4BA8-B85A-1FB390A13E48}" dt="2025-10-07T18:01:41.857" v="182" actId="1076"/>
          <ac:picMkLst>
            <pc:docMk/>
            <pc:sldMk cId="1266856798" sldId="262"/>
            <ac:picMk id="11" creationId="{F0073EAF-AC8A-EFF5-18FB-DF336F8E299F}"/>
          </ac:picMkLst>
        </pc:picChg>
      </pc:sldChg>
      <pc:sldChg chg="addSp delSp modSp new mod ord">
        <pc:chgData name="Kyle Shiel" userId="746b0e65-0fe3-4e9d-ab2b-b96870665d45" providerId="ADAL" clId="{C7E485A7-B88A-4BA8-B85A-1FB390A13E48}" dt="2025-11-04T19:14:47.796" v="2525" actId="1076"/>
        <pc:sldMkLst>
          <pc:docMk/>
          <pc:sldMk cId="557289025" sldId="263"/>
        </pc:sldMkLst>
        <pc:spChg chg="mod">
          <ac:chgData name="Kyle Shiel" userId="746b0e65-0fe3-4e9d-ab2b-b96870665d45" providerId="ADAL" clId="{C7E485A7-B88A-4BA8-B85A-1FB390A13E48}" dt="2025-10-14T13:31:47.201" v="1353" actId="1076"/>
          <ac:spMkLst>
            <pc:docMk/>
            <pc:sldMk cId="557289025" sldId="263"/>
            <ac:spMk id="2" creationId="{CA8AE766-B35B-FA96-7E19-71BB433906E6}"/>
          </ac:spMkLst>
        </pc:spChg>
        <pc:spChg chg="mod">
          <ac:chgData name="Kyle Shiel" userId="746b0e65-0fe3-4e9d-ab2b-b96870665d45" providerId="ADAL" clId="{C7E485A7-B88A-4BA8-B85A-1FB390A13E48}" dt="2025-11-04T19:14:47.796" v="2525" actId="1076"/>
          <ac:spMkLst>
            <pc:docMk/>
            <pc:sldMk cId="557289025" sldId="263"/>
            <ac:spMk id="5" creationId="{8B31F337-5861-BD98-D9F7-DD4A9948029C}"/>
          </ac:spMkLst>
        </pc:spChg>
        <pc:grpChg chg="add mod">
          <ac:chgData name="Kyle Shiel" userId="746b0e65-0fe3-4e9d-ab2b-b96870665d45" providerId="ADAL" clId="{C7E485A7-B88A-4BA8-B85A-1FB390A13E48}" dt="2025-10-14T16:45:26.832" v="1878" actId="1076"/>
          <ac:grpSpMkLst>
            <pc:docMk/>
            <pc:sldMk cId="557289025" sldId="263"/>
            <ac:grpSpMk id="8" creationId="{42EE0B17-436B-7351-A689-EC567B523CCB}"/>
          </ac:grpSpMkLst>
        </pc:grpChg>
        <pc:picChg chg="add mod">
          <ac:chgData name="Kyle Shiel" userId="746b0e65-0fe3-4e9d-ab2b-b96870665d45" providerId="ADAL" clId="{C7E485A7-B88A-4BA8-B85A-1FB390A13E48}" dt="2025-10-14T16:45:22.890" v="1877" actId="164"/>
          <ac:picMkLst>
            <pc:docMk/>
            <pc:sldMk cId="557289025" sldId="263"/>
            <ac:picMk id="4" creationId="{6C117162-B348-21AF-6974-9ABF8F711D2E}"/>
          </ac:picMkLst>
        </pc:picChg>
        <pc:picChg chg="add mod">
          <ac:chgData name="Kyle Shiel" userId="746b0e65-0fe3-4e9d-ab2b-b96870665d45" providerId="ADAL" clId="{C7E485A7-B88A-4BA8-B85A-1FB390A13E48}" dt="2025-10-14T16:45:22.890" v="1877" actId="164"/>
          <ac:picMkLst>
            <pc:docMk/>
            <pc:sldMk cId="557289025" sldId="263"/>
            <ac:picMk id="6" creationId="{C82D356F-4253-F910-A222-1C528CABD6BA}"/>
          </ac:picMkLst>
        </pc:picChg>
        <pc:picChg chg="add mod">
          <ac:chgData name="Kyle Shiel" userId="746b0e65-0fe3-4e9d-ab2b-b96870665d45" providerId="ADAL" clId="{C7E485A7-B88A-4BA8-B85A-1FB390A13E48}" dt="2025-10-14T16:45:22.890" v="1877" actId="164"/>
          <ac:picMkLst>
            <pc:docMk/>
            <pc:sldMk cId="557289025" sldId="263"/>
            <ac:picMk id="7" creationId="{4A25EB95-262C-0E2F-CA0D-C610B2E730BB}"/>
          </ac:picMkLst>
        </pc:picChg>
      </pc:sldChg>
      <pc:sldChg chg="addSp modSp new mod ord setBg modClrScheme chgLayout">
        <pc:chgData name="Kyle Shiel" userId="746b0e65-0fe3-4e9d-ab2b-b96870665d45" providerId="ADAL" clId="{C7E485A7-B88A-4BA8-B85A-1FB390A13E48}" dt="2025-10-14T18:37:06.606" v="2256" actId="1076"/>
        <pc:sldMkLst>
          <pc:docMk/>
          <pc:sldMk cId="98110311" sldId="267"/>
        </pc:sldMkLst>
        <pc:spChg chg="add mod ord">
          <ac:chgData name="Kyle Shiel" userId="746b0e65-0fe3-4e9d-ab2b-b96870665d45" providerId="ADAL" clId="{C7E485A7-B88A-4BA8-B85A-1FB390A13E48}" dt="2025-10-14T18:21:25.089" v="2198" actId="1076"/>
          <ac:spMkLst>
            <pc:docMk/>
            <pc:sldMk cId="98110311" sldId="267"/>
            <ac:spMk id="3" creationId="{B6626EE6-2ED9-EA83-00A0-71BF8EC74F22}"/>
          </ac:spMkLst>
        </pc:spChg>
        <pc:spChg chg="add mod">
          <ac:chgData name="Kyle Shiel" userId="746b0e65-0fe3-4e9d-ab2b-b96870665d45" providerId="ADAL" clId="{C7E485A7-B88A-4BA8-B85A-1FB390A13E48}" dt="2025-10-14T18:37:06.606" v="2256" actId="1076"/>
          <ac:spMkLst>
            <pc:docMk/>
            <pc:sldMk cId="98110311" sldId="267"/>
            <ac:spMk id="4" creationId="{945D8126-C9DF-FDB8-628A-12A0589D058E}"/>
          </ac:spMkLst>
        </pc:spChg>
        <pc:graphicFrameChg chg="add mod">
          <ac:chgData name="Kyle Shiel" userId="746b0e65-0fe3-4e9d-ab2b-b96870665d45" providerId="ADAL" clId="{C7E485A7-B88A-4BA8-B85A-1FB390A13E48}" dt="2025-10-08T16:33:57.406" v="958" actId="1076"/>
          <ac:graphicFrameMkLst>
            <pc:docMk/>
            <pc:sldMk cId="98110311" sldId="267"/>
            <ac:graphicFrameMk id="2" creationId="{E6A9ADB5-4D7A-BEF4-1C42-3F8C56244483}"/>
          </ac:graphicFrameMkLst>
        </pc:graphicFrameChg>
      </pc:sldChg>
      <pc:sldChg chg="addSp modSp new mod ord modAnim">
        <pc:chgData name="Kyle Shiel" userId="746b0e65-0fe3-4e9d-ab2b-b96870665d45" providerId="ADAL" clId="{C7E485A7-B88A-4BA8-B85A-1FB390A13E48}" dt="2025-10-14T18:28:21.321" v="2223"/>
        <pc:sldMkLst>
          <pc:docMk/>
          <pc:sldMk cId="1676936112" sldId="268"/>
        </pc:sldMkLst>
        <pc:spChg chg="add mod">
          <ac:chgData name="Kyle Shiel" userId="746b0e65-0fe3-4e9d-ab2b-b96870665d45" providerId="ADAL" clId="{C7E485A7-B88A-4BA8-B85A-1FB390A13E48}" dt="2025-10-08T19:02:47.358" v="1021" actId="207"/>
          <ac:spMkLst>
            <pc:docMk/>
            <pc:sldMk cId="1676936112" sldId="268"/>
            <ac:spMk id="4" creationId="{F5435BF3-4550-A506-7317-6498AA707A4A}"/>
          </ac:spMkLst>
        </pc:spChg>
        <pc:spChg chg="add mod">
          <ac:chgData name="Kyle Shiel" userId="746b0e65-0fe3-4e9d-ab2b-b96870665d45" providerId="ADAL" clId="{C7E485A7-B88A-4BA8-B85A-1FB390A13E48}" dt="2025-10-08T19:02:41.051" v="1006" actId="207"/>
          <ac:spMkLst>
            <pc:docMk/>
            <pc:sldMk cId="1676936112" sldId="268"/>
            <ac:spMk id="5" creationId="{3A294381-D7FE-BC71-207B-4484087C4214}"/>
          </ac:spMkLst>
        </pc:spChg>
        <pc:picChg chg="add">
          <ac:chgData name="Kyle Shiel" userId="746b0e65-0fe3-4e9d-ab2b-b96870665d45" providerId="ADAL" clId="{C7E485A7-B88A-4BA8-B85A-1FB390A13E48}" dt="2025-10-08T16:53:31.259" v="960" actId="22"/>
          <ac:picMkLst>
            <pc:docMk/>
            <pc:sldMk cId="1676936112" sldId="268"/>
            <ac:picMk id="3" creationId="{A684FBFD-34CA-24C8-9C10-EC5588116672}"/>
          </ac:picMkLst>
        </pc:picChg>
      </pc:sldChg>
      <pc:sldChg chg="addSp new mod ord modShow">
        <pc:chgData name="Kyle Shiel" userId="746b0e65-0fe3-4e9d-ab2b-b96870665d45" providerId="ADAL" clId="{C7E485A7-B88A-4BA8-B85A-1FB390A13E48}" dt="2025-10-09T19:26:01.409" v="1178" actId="729"/>
        <pc:sldMkLst>
          <pc:docMk/>
          <pc:sldMk cId="524640672" sldId="272"/>
        </pc:sldMkLst>
        <pc:picChg chg="add">
          <ac:chgData name="Kyle Shiel" userId="746b0e65-0fe3-4e9d-ab2b-b96870665d45" providerId="ADAL" clId="{C7E485A7-B88A-4BA8-B85A-1FB390A13E48}" dt="2025-10-09T19:25:05.340" v="1175" actId="22"/>
          <ac:picMkLst>
            <pc:docMk/>
            <pc:sldMk cId="524640672" sldId="272"/>
            <ac:picMk id="3" creationId="{CE5C8684-51D4-8D65-1B0B-FE15EBF0839F}"/>
          </ac:picMkLst>
        </pc:picChg>
      </pc:sldChg>
      <pc:sldChg chg="addSp modSp mod modClrScheme chgLayout">
        <pc:chgData name="Kyle Shiel" userId="746b0e65-0fe3-4e9d-ab2b-b96870665d45" providerId="ADAL" clId="{C7E485A7-B88A-4BA8-B85A-1FB390A13E48}" dt="2025-10-14T18:37:44.303" v="2263" actId="1076"/>
        <pc:sldMkLst>
          <pc:docMk/>
          <pc:sldMk cId="2617995074" sldId="274"/>
        </pc:sldMkLst>
        <pc:spChg chg="add mod ord">
          <ac:chgData name="Kyle Shiel" userId="746b0e65-0fe3-4e9d-ab2b-b96870665d45" providerId="ADAL" clId="{C7E485A7-B88A-4BA8-B85A-1FB390A13E48}" dt="2025-10-14T18:21:46.518" v="2200" actId="1076"/>
          <ac:spMkLst>
            <pc:docMk/>
            <pc:sldMk cId="2617995074" sldId="274"/>
            <ac:spMk id="3" creationId="{0D8423EC-4C0A-72DF-F049-E7DFDEE033C5}"/>
          </ac:spMkLst>
        </pc:spChg>
        <pc:spChg chg="add mod">
          <ac:chgData name="Kyle Shiel" userId="746b0e65-0fe3-4e9d-ab2b-b96870665d45" providerId="ADAL" clId="{C7E485A7-B88A-4BA8-B85A-1FB390A13E48}" dt="2025-10-14T18:37:44.303" v="2263" actId="1076"/>
          <ac:spMkLst>
            <pc:docMk/>
            <pc:sldMk cId="2617995074" sldId="274"/>
            <ac:spMk id="4" creationId="{4D729D34-B502-F026-33CE-08A758B6F87C}"/>
          </ac:spMkLst>
        </pc:spChg>
        <pc:graphicFrameChg chg="mod">
          <ac:chgData name="Kyle Shiel" userId="746b0e65-0fe3-4e9d-ab2b-b96870665d45" providerId="ADAL" clId="{C7E485A7-B88A-4BA8-B85A-1FB390A13E48}" dt="2025-10-14T18:37:17.417" v="2259" actId="1076"/>
          <ac:graphicFrameMkLst>
            <pc:docMk/>
            <pc:sldMk cId="2617995074" sldId="274"/>
            <ac:graphicFrameMk id="2" creationId="{E9E06AEC-9CC7-4CA2-992F-193940E25EBA}"/>
          </ac:graphicFrameMkLst>
        </pc:graphicFrameChg>
      </pc:sldChg>
      <pc:sldChg chg="addSp delSp modSp mod modTransition">
        <pc:chgData name="Kyle Shiel" userId="746b0e65-0fe3-4e9d-ab2b-b96870665d45" providerId="ADAL" clId="{C7E485A7-B88A-4BA8-B85A-1FB390A13E48}" dt="2025-10-14T13:52:46.848" v="1547" actId="1037"/>
        <pc:sldMkLst>
          <pc:docMk/>
          <pc:sldMk cId="3029563156" sldId="285"/>
        </pc:sldMkLst>
        <pc:spChg chg="mod">
          <ac:chgData name="Kyle Shiel" userId="746b0e65-0fe3-4e9d-ab2b-b96870665d45" providerId="ADAL" clId="{C7E485A7-B88A-4BA8-B85A-1FB390A13E48}" dt="2025-10-14T13:52:34.918" v="1543" actId="1038"/>
          <ac:spMkLst>
            <pc:docMk/>
            <pc:sldMk cId="3029563156" sldId="285"/>
            <ac:spMk id="4" creationId="{8E2BB3DC-B12F-0426-C99E-D479BE491673}"/>
          </ac:spMkLst>
        </pc:spChg>
        <pc:spChg chg="mod">
          <ac:chgData name="Kyle Shiel" userId="746b0e65-0fe3-4e9d-ab2b-b96870665d45" providerId="ADAL" clId="{C7E485A7-B88A-4BA8-B85A-1FB390A13E48}" dt="2025-10-14T13:52:44.387" v="1546" actId="1037"/>
          <ac:spMkLst>
            <pc:docMk/>
            <pc:sldMk cId="3029563156" sldId="285"/>
            <ac:spMk id="7" creationId="{7655A326-9D4B-327A-68E7-591992236D53}"/>
          </ac:spMkLst>
        </pc:spChg>
        <pc:spChg chg="mod">
          <ac:chgData name="Kyle Shiel" userId="746b0e65-0fe3-4e9d-ab2b-b96870665d45" providerId="ADAL" clId="{C7E485A7-B88A-4BA8-B85A-1FB390A13E48}" dt="2025-10-14T13:52:46.848" v="1547" actId="1037"/>
          <ac:spMkLst>
            <pc:docMk/>
            <pc:sldMk cId="3029563156" sldId="285"/>
            <ac:spMk id="8" creationId="{C0B4D0D2-862E-37D7-637B-F55F22E80748}"/>
          </ac:spMkLst>
        </pc:spChg>
        <pc:spChg chg="mod">
          <ac:chgData name="Kyle Shiel" userId="746b0e65-0fe3-4e9d-ab2b-b96870665d45" providerId="ADAL" clId="{C7E485A7-B88A-4BA8-B85A-1FB390A13E48}" dt="2025-10-14T13:52:30.712" v="1539" actId="1038"/>
          <ac:spMkLst>
            <pc:docMk/>
            <pc:sldMk cId="3029563156" sldId="285"/>
            <ac:spMk id="19" creationId="{9D3EF5E4-8AE5-4E93-9031-067CDB5F25E1}"/>
          </ac:spMkLst>
        </pc:spChg>
        <pc:picChg chg="mod">
          <ac:chgData name="Kyle Shiel" userId="746b0e65-0fe3-4e9d-ab2b-b96870665d45" providerId="ADAL" clId="{C7E485A7-B88A-4BA8-B85A-1FB390A13E48}" dt="2025-10-14T13:52:26.908" v="1537" actId="1038"/>
          <ac:picMkLst>
            <pc:docMk/>
            <pc:sldMk cId="3029563156" sldId="285"/>
            <ac:picMk id="5" creationId="{DA4F5571-F260-EB17-2CCC-D3E843CA54A4}"/>
          </ac:picMkLst>
        </pc:picChg>
        <pc:picChg chg="mod">
          <ac:chgData name="Kyle Shiel" userId="746b0e65-0fe3-4e9d-ab2b-b96870665d45" providerId="ADAL" clId="{C7E485A7-B88A-4BA8-B85A-1FB390A13E48}" dt="2025-10-14T13:52:40.629" v="1544" actId="1037"/>
          <ac:picMkLst>
            <pc:docMk/>
            <pc:sldMk cId="3029563156" sldId="285"/>
            <ac:picMk id="13" creationId="{6ED57F82-DDFD-9965-0841-BA3C5F65BDA8}"/>
          </ac:picMkLst>
        </pc:picChg>
        <pc:picChg chg="add mod ord modCrop">
          <ac:chgData name="Kyle Shiel" userId="746b0e65-0fe3-4e9d-ab2b-b96870665d45" providerId="ADAL" clId="{C7E485A7-B88A-4BA8-B85A-1FB390A13E48}" dt="2025-10-14T13:52:32.401" v="1541" actId="1038"/>
          <ac:picMkLst>
            <pc:docMk/>
            <pc:sldMk cId="3029563156" sldId="285"/>
            <ac:picMk id="16" creationId="{EA7852FA-ADC2-B5F1-A520-AFAB390EC77A}"/>
          </ac:picMkLst>
        </pc:picChg>
        <pc:picChg chg="mod">
          <ac:chgData name="Kyle Shiel" userId="746b0e65-0fe3-4e9d-ab2b-b96870665d45" providerId="ADAL" clId="{C7E485A7-B88A-4BA8-B85A-1FB390A13E48}" dt="2025-10-14T13:52:42.050" v="1545" actId="1037"/>
          <ac:picMkLst>
            <pc:docMk/>
            <pc:sldMk cId="3029563156" sldId="285"/>
            <ac:picMk id="17" creationId="{2A5D3782-F713-9A9D-EBE5-AB8FB9979038}"/>
          </ac:picMkLst>
        </pc:picChg>
      </pc:sldChg>
      <pc:sldChg chg="addSp modSp mod">
        <pc:chgData name="Kyle Shiel" userId="746b0e65-0fe3-4e9d-ab2b-b96870665d45" providerId="ADAL" clId="{C7E485A7-B88A-4BA8-B85A-1FB390A13E48}" dt="2025-10-14T18:56:53.160" v="2276" actId="1076"/>
        <pc:sldMkLst>
          <pc:docMk/>
          <pc:sldMk cId="480563792" sldId="288"/>
        </pc:sldMkLst>
        <pc:spChg chg="add mod">
          <ac:chgData name="Kyle Shiel" userId="746b0e65-0fe3-4e9d-ab2b-b96870665d45" providerId="ADAL" clId="{C7E485A7-B88A-4BA8-B85A-1FB390A13E48}" dt="2025-10-14T18:36:26.375" v="2237" actId="1076"/>
          <ac:spMkLst>
            <pc:docMk/>
            <pc:sldMk cId="480563792" sldId="288"/>
            <ac:spMk id="4" creationId="{C3B98EEA-A426-3B8F-52D4-2EBC726B5C17}"/>
          </ac:spMkLst>
        </pc:spChg>
        <pc:graphicFrameChg chg="mod">
          <ac:chgData name="Kyle Shiel" userId="746b0e65-0fe3-4e9d-ab2b-b96870665d45" providerId="ADAL" clId="{C7E485A7-B88A-4BA8-B85A-1FB390A13E48}" dt="2025-10-14T18:56:53.160" v="2276" actId="1076"/>
          <ac:graphicFrameMkLst>
            <pc:docMk/>
            <pc:sldMk cId="480563792" sldId="288"/>
            <ac:graphicFrameMk id="2" creationId="{9D79B310-96EA-4DB3-90FC-FCC3460582A3}"/>
          </ac:graphicFrameMkLst>
        </pc:graphicFrameChg>
      </pc:sldChg>
      <pc:sldChg chg="modSp mod">
        <pc:chgData name="Kyle Shiel" userId="746b0e65-0fe3-4e9d-ab2b-b96870665d45" providerId="ADAL" clId="{C7E485A7-B88A-4BA8-B85A-1FB390A13E48}" dt="2025-10-14T19:24:04.443" v="2286" actId="1076"/>
        <pc:sldMkLst>
          <pc:docMk/>
          <pc:sldMk cId="2198325449" sldId="289"/>
        </pc:sldMkLst>
        <pc:picChg chg="mod">
          <ac:chgData name="Kyle Shiel" userId="746b0e65-0fe3-4e9d-ab2b-b96870665d45" providerId="ADAL" clId="{C7E485A7-B88A-4BA8-B85A-1FB390A13E48}" dt="2025-10-14T19:23:59.282" v="2285" actId="1076"/>
          <ac:picMkLst>
            <pc:docMk/>
            <pc:sldMk cId="2198325449" sldId="289"/>
            <ac:picMk id="4" creationId="{2C898892-46A0-3C61-480D-D7F6610710CF}"/>
          </ac:picMkLst>
        </pc:picChg>
        <pc:picChg chg="mod">
          <ac:chgData name="Kyle Shiel" userId="746b0e65-0fe3-4e9d-ab2b-b96870665d45" providerId="ADAL" clId="{C7E485A7-B88A-4BA8-B85A-1FB390A13E48}" dt="2025-10-14T19:24:04.443" v="2286" actId="1076"/>
          <ac:picMkLst>
            <pc:docMk/>
            <pc:sldMk cId="2198325449" sldId="289"/>
            <ac:picMk id="6" creationId="{153BDC77-4741-190F-C787-17ECBEBDE455}"/>
          </ac:picMkLst>
        </pc:picChg>
        <pc:picChg chg="mod">
          <ac:chgData name="Kyle Shiel" userId="746b0e65-0fe3-4e9d-ab2b-b96870665d45" providerId="ADAL" clId="{C7E485A7-B88A-4BA8-B85A-1FB390A13E48}" dt="2025-10-14T19:23:44.900" v="2280" actId="14100"/>
          <ac:picMkLst>
            <pc:docMk/>
            <pc:sldMk cId="2198325449" sldId="289"/>
            <ac:picMk id="7" creationId="{4C8A7D17-AE63-8072-A55F-C6449AC5B765}"/>
          </ac:picMkLst>
        </pc:picChg>
        <pc:picChg chg="mod">
          <ac:chgData name="Kyle Shiel" userId="746b0e65-0fe3-4e9d-ab2b-b96870665d45" providerId="ADAL" clId="{C7E485A7-B88A-4BA8-B85A-1FB390A13E48}" dt="2025-10-14T19:23:49.823" v="2284" actId="14100"/>
          <ac:picMkLst>
            <pc:docMk/>
            <pc:sldMk cId="2198325449" sldId="289"/>
            <ac:picMk id="8" creationId="{49807CA6-83F0-3D74-7BAA-4F89CD0BA488}"/>
          </ac:picMkLst>
        </pc:picChg>
      </pc:sldChg>
      <pc:sldChg chg="modSp new mod">
        <pc:chgData name="Kyle Shiel" userId="746b0e65-0fe3-4e9d-ab2b-b96870665d45" providerId="ADAL" clId="{C7E485A7-B88A-4BA8-B85A-1FB390A13E48}" dt="2025-11-04T19:12:39.354" v="2510" actId="2711"/>
        <pc:sldMkLst>
          <pc:docMk/>
          <pc:sldMk cId="3451749285" sldId="290"/>
        </pc:sldMkLst>
        <pc:spChg chg="mod">
          <ac:chgData name="Kyle Shiel" userId="746b0e65-0fe3-4e9d-ab2b-b96870665d45" providerId="ADAL" clId="{C7E485A7-B88A-4BA8-B85A-1FB390A13E48}" dt="2025-11-04T19:12:39.354" v="2510" actId="2711"/>
          <ac:spMkLst>
            <pc:docMk/>
            <pc:sldMk cId="3451749285" sldId="290"/>
            <ac:spMk id="5" creationId="{783FCA5B-4396-D390-E505-327B855984FF}"/>
          </ac:spMkLst>
        </pc:spChg>
      </pc:sldChg>
      <pc:sldChg chg="addSp modSp add mod">
        <pc:chgData name="Kyle Shiel" userId="746b0e65-0fe3-4e9d-ab2b-b96870665d45" providerId="ADAL" clId="{C7E485A7-B88A-4BA8-B85A-1FB390A13E48}" dt="2025-10-14T19:30:19.586" v="2384" actId="1076"/>
        <pc:sldMkLst>
          <pc:docMk/>
          <pc:sldMk cId="2340844904" sldId="294"/>
        </pc:sldMkLst>
        <pc:spChg chg="mod">
          <ac:chgData name="Kyle Shiel" userId="746b0e65-0fe3-4e9d-ab2b-b96870665d45" providerId="ADAL" clId="{C7E485A7-B88A-4BA8-B85A-1FB390A13E48}" dt="2025-10-14T19:29:27.046" v="2371" actId="14100"/>
          <ac:spMkLst>
            <pc:docMk/>
            <pc:sldMk cId="2340844904" sldId="294"/>
            <ac:spMk id="2" creationId="{08365C29-B088-29CD-EE1F-0E9DE9341855}"/>
          </ac:spMkLst>
        </pc:spChg>
        <pc:spChg chg="mod">
          <ac:chgData name="Kyle Shiel" userId="746b0e65-0fe3-4e9d-ab2b-b96870665d45" providerId="ADAL" clId="{C7E485A7-B88A-4BA8-B85A-1FB390A13E48}" dt="2025-10-14T19:30:13.758" v="2383" actId="1076"/>
          <ac:spMkLst>
            <pc:docMk/>
            <pc:sldMk cId="2340844904" sldId="294"/>
            <ac:spMk id="4" creationId="{440007EB-F483-0626-0328-A9172D499E5A}"/>
          </ac:spMkLst>
        </pc:spChg>
        <pc:spChg chg="mod">
          <ac:chgData name="Kyle Shiel" userId="746b0e65-0fe3-4e9d-ab2b-b96870665d45" providerId="ADAL" clId="{C7E485A7-B88A-4BA8-B85A-1FB390A13E48}" dt="2025-10-14T19:30:19.586" v="2384" actId="1076"/>
          <ac:spMkLst>
            <pc:docMk/>
            <pc:sldMk cId="2340844904" sldId="294"/>
            <ac:spMk id="6" creationId="{A4131854-B577-6B13-D7D7-1043CCD5E32A}"/>
          </ac:spMkLst>
        </pc:spChg>
        <pc:spChg chg="mod">
          <ac:chgData name="Kyle Shiel" userId="746b0e65-0fe3-4e9d-ab2b-b96870665d45" providerId="ADAL" clId="{C7E485A7-B88A-4BA8-B85A-1FB390A13E48}" dt="2025-10-14T19:30:04.213" v="2381" actId="1076"/>
          <ac:spMkLst>
            <pc:docMk/>
            <pc:sldMk cId="2340844904" sldId="294"/>
            <ac:spMk id="8" creationId="{FB9786D1-E302-F2DB-6D01-4D18CB3F2EA2}"/>
          </ac:spMkLst>
        </pc:spChg>
        <pc:picChg chg="add mod">
          <ac:chgData name="Kyle Shiel" userId="746b0e65-0fe3-4e9d-ab2b-b96870665d45" providerId="ADAL" clId="{C7E485A7-B88A-4BA8-B85A-1FB390A13E48}" dt="2025-10-14T19:29:31.406" v="2372" actId="1076"/>
          <ac:picMkLst>
            <pc:docMk/>
            <pc:sldMk cId="2340844904" sldId="294"/>
            <ac:picMk id="5" creationId="{B7678AEF-E761-A0C0-E114-9AA611B2B293}"/>
          </ac:picMkLst>
        </pc:picChg>
      </pc:sldChg>
      <pc:sldChg chg="modSp mod modAnim">
        <pc:chgData name="Kyle Shiel" userId="746b0e65-0fe3-4e9d-ab2b-b96870665d45" providerId="ADAL" clId="{C7E485A7-B88A-4BA8-B85A-1FB390A13E48}" dt="2025-11-04T19:21:06.650" v="2552"/>
        <pc:sldMkLst>
          <pc:docMk/>
          <pc:sldMk cId="1628984490" sldId="295"/>
        </pc:sldMkLst>
        <pc:spChg chg="mod">
          <ac:chgData name="Kyle Shiel" userId="746b0e65-0fe3-4e9d-ab2b-b96870665d45" providerId="ADAL" clId="{C7E485A7-B88A-4BA8-B85A-1FB390A13E48}" dt="2025-11-04T19:20:38.392" v="2548" actId="1076"/>
          <ac:spMkLst>
            <pc:docMk/>
            <pc:sldMk cId="1628984490" sldId="295"/>
            <ac:spMk id="2" creationId="{B1E96A3D-E180-D3AB-6EF2-67F4FEEE4F00}"/>
          </ac:spMkLst>
        </pc:spChg>
        <pc:spChg chg="mod">
          <ac:chgData name="Kyle Shiel" userId="746b0e65-0fe3-4e9d-ab2b-b96870665d45" providerId="ADAL" clId="{C7E485A7-B88A-4BA8-B85A-1FB390A13E48}" dt="2025-11-04T19:20:41.896" v="2549" actId="1076"/>
          <ac:spMkLst>
            <pc:docMk/>
            <pc:sldMk cId="1628984490" sldId="295"/>
            <ac:spMk id="3" creationId="{A4B45E91-21CB-A187-48B1-DD04947FA046}"/>
          </ac:spMkLst>
        </pc:spChg>
      </pc:sldChg>
      <pc:sldChg chg="modSp mod modAnim">
        <pc:chgData name="Kyle Shiel" userId="746b0e65-0fe3-4e9d-ab2b-b96870665d45" providerId="ADAL" clId="{C7E485A7-B88A-4BA8-B85A-1FB390A13E48}" dt="2025-11-04T19:21:24.451" v="2555"/>
        <pc:sldMkLst>
          <pc:docMk/>
          <pc:sldMk cId="2008500656" sldId="296"/>
        </pc:sldMkLst>
        <pc:spChg chg="mod">
          <ac:chgData name="Kyle Shiel" userId="746b0e65-0fe3-4e9d-ab2b-b96870665d45" providerId="ADAL" clId="{C7E485A7-B88A-4BA8-B85A-1FB390A13E48}" dt="2025-11-04T19:13:34.325" v="2520" actId="2711"/>
          <ac:spMkLst>
            <pc:docMk/>
            <pc:sldMk cId="2008500656" sldId="296"/>
            <ac:spMk id="5" creationId="{5F2493F4-E937-28A4-47B8-1CEABB121D99}"/>
          </ac:spMkLst>
        </pc:spChg>
        <pc:picChg chg="mod">
          <ac:chgData name="Kyle Shiel" userId="746b0e65-0fe3-4e9d-ab2b-b96870665d45" providerId="ADAL" clId="{C7E485A7-B88A-4BA8-B85A-1FB390A13E48}" dt="2025-11-04T19:14:01.773" v="2521"/>
          <ac:picMkLst>
            <pc:docMk/>
            <pc:sldMk cId="2008500656" sldId="296"/>
            <ac:picMk id="9" creationId="{0BC34EF5-E3A3-1505-44D8-AAE795314497}"/>
          </ac:picMkLst>
        </pc:picChg>
      </pc:sldChg>
      <pc:sldChg chg="modSp mod modAnim">
        <pc:chgData name="Kyle Shiel" userId="746b0e65-0fe3-4e9d-ab2b-b96870665d45" providerId="ADAL" clId="{C7E485A7-B88A-4BA8-B85A-1FB390A13E48}" dt="2025-11-04T19:22:12.516" v="2564"/>
        <pc:sldMkLst>
          <pc:docMk/>
          <pc:sldMk cId="3224057099" sldId="297"/>
        </pc:sldMkLst>
        <pc:spChg chg="mod">
          <ac:chgData name="Kyle Shiel" userId="746b0e65-0fe3-4e9d-ab2b-b96870665d45" providerId="ADAL" clId="{C7E485A7-B88A-4BA8-B85A-1FB390A13E48}" dt="2025-11-04T19:21:40.625" v="2556" actId="1076"/>
          <ac:spMkLst>
            <pc:docMk/>
            <pc:sldMk cId="3224057099" sldId="297"/>
            <ac:spMk id="2" creationId="{623C2549-E9AF-1BEA-C8A8-AD35ED8D677E}"/>
          </ac:spMkLst>
        </pc:spChg>
        <pc:spChg chg="mod">
          <ac:chgData name="Kyle Shiel" userId="746b0e65-0fe3-4e9d-ab2b-b96870665d45" providerId="ADAL" clId="{C7E485A7-B88A-4BA8-B85A-1FB390A13E48}" dt="2025-11-04T19:21:56.785" v="2559" actId="1076"/>
          <ac:spMkLst>
            <pc:docMk/>
            <pc:sldMk cId="3224057099" sldId="297"/>
            <ac:spMk id="3" creationId="{535DDF89-629F-8D17-0B21-7B9297D413F7}"/>
          </ac:spMkLst>
        </pc:spChg>
      </pc:sldChg>
    </pc:docChg>
  </pc:docChgLst>
  <pc:docChgLst>
    <pc:chgData clId="Web-{98832668-EBEE-6A14-631D-81EE14FFC332}"/>
    <pc:docChg chg="addSld">
      <pc:chgData name="" userId="" providerId="" clId="Web-{98832668-EBEE-6A14-631D-81EE14FFC332}" dt="2025-10-15T18:46:15.603" v="0"/>
      <pc:docMkLst>
        <pc:docMk/>
      </pc:docMkLst>
    </pc:docChg>
  </pc:docChgLst>
  <pc:docChgLst>
    <pc:chgData name="Jacob Knowlton" userId="S::jknowlton@crcog.org::d72bb1ed-ad07-4ae4-b4fc-3a9891d7b983" providerId="AD" clId="Web-{98832668-EBEE-6A14-631D-81EE14FFC332}"/>
    <pc:docChg chg="addSld delSld modSld">
      <pc:chgData name="Jacob Knowlton" userId="S::jknowlton@crcog.org::d72bb1ed-ad07-4ae4-b4fc-3a9891d7b983" providerId="AD" clId="Web-{98832668-EBEE-6A14-631D-81EE14FFC332}" dt="2025-10-15T19:11:15.320" v="91" actId="14100"/>
      <pc:docMkLst>
        <pc:docMk/>
      </pc:docMkLst>
      <pc:sldChg chg="modSp">
        <pc:chgData name="Jacob Knowlton" userId="S::jknowlton@crcog.org::d72bb1ed-ad07-4ae4-b4fc-3a9891d7b983" providerId="AD" clId="Web-{98832668-EBEE-6A14-631D-81EE14FFC332}" dt="2025-10-15T18:54:23.939" v="3" actId="1076"/>
        <pc:sldMkLst>
          <pc:docMk/>
          <pc:sldMk cId="1266856798" sldId="262"/>
        </pc:sldMkLst>
        <pc:spChg chg="mod">
          <ac:chgData name="Jacob Knowlton" userId="S::jknowlton@crcog.org::d72bb1ed-ad07-4ae4-b4fc-3a9891d7b983" providerId="AD" clId="Web-{98832668-EBEE-6A14-631D-81EE14FFC332}" dt="2025-10-15T18:54:23.939" v="3" actId="1076"/>
          <ac:spMkLst>
            <pc:docMk/>
            <pc:sldMk cId="1266856798" sldId="262"/>
            <ac:spMk id="2" creationId="{E7760ABA-4CA1-CB1E-C029-3EF5C44903D1}"/>
          </ac:spMkLst>
        </pc:spChg>
      </pc:sldChg>
      <pc:sldChg chg="mod setBg">
        <pc:chgData name="Jacob Knowlton" userId="S::jknowlton@crcog.org::d72bb1ed-ad07-4ae4-b4fc-3a9891d7b983" providerId="AD" clId="Web-{98832668-EBEE-6A14-631D-81EE14FFC332}" dt="2025-10-15T19:07:34.802" v="64"/>
        <pc:sldMkLst>
          <pc:docMk/>
          <pc:sldMk cId="557289025" sldId="263"/>
        </pc:sldMkLst>
      </pc:sldChg>
      <pc:sldChg chg="mod setBg">
        <pc:chgData name="Jacob Knowlton" userId="S::jknowlton@crcog.org::d72bb1ed-ad07-4ae4-b4fc-3a9891d7b983" providerId="AD" clId="Web-{98832668-EBEE-6A14-631D-81EE14FFC332}" dt="2025-10-15T19:06:50.067" v="60"/>
        <pc:sldMkLst>
          <pc:docMk/>
          <pc:sldMk cId="1676936112" sldId="268"/>
        </pc:sldMkLst>
      </pc:sldChg>
      <pc:sldChg chg="modSp mod setBg">
        <pc:chgData name="Jacob Knowlton" userId="S::jknowlton@crcog.org::d72bb1ed-ad07-4ae4-b4fc-3a9891d7b983" providerId="AD" clId="Web-{98832668-EBEE-6A14-631D-81EE14FFC332}" dt="2025-10-15T19:07:58.318" v="66" actId="1076"/>
        <pc:sldMkLst>
          <pc:docMk/>
          <pc:sldMk cId="2198325449" sldId="289"/>
        </pc:sldMkLst>
        <pc:spChg chg="mod">
          <ac:chgData name="Jacob Knowlton" userId="S::jknowlton@crcog.org::d72bb1ed-ad07-4ae4-b4fc-3a9891d7b983" providerId="AD" clId="Web-{98832668-EBEE-6A14-631D-81EE14FFC332}" dt="2025-10-15T19:07:58.318" v="66" actId="1076"/>
          <ac:spMkLst>
            <pc:docMk/>
            <pc:sldMk cId="2198325449" sldId="289"/>
            <ac:spMk id="2" creationId="{7E428E3C-BB02-3634-4967-204C2275A813}"/>
          </ac:spMkLst>
        </pc:spChg>
      </pc:sldChg>
      <pc:sldChg chg="addSp delSp modSp mod setBg">
        <pc:chgData name="Jacob Knowlton" userId="S::jknowlton@crcog.org::d72bb1ed-ad07-4ae4-b4fc-3a9891d7b983" providerId="AD" clId="Web-{98832668-EBEE-6A14-631D-81EE14FFC332}" dt="2025-10-15T19:11:15.320" v="91" actId="14100"/>
        <pc:sldMkLst>
          <pc:docMk/>
          <pc:sldMk cId="3451749285" sldId="290"/>
        </pc:sldMkLst>
        <pc:spChg chg="add mod">
          <ac:chgData name="Jacob Knowlton" userId="S::jknowlton@crcog.org::d72bb1ed-ad07-4ae4-b4fc-3a9891d7b983" providerId="AD" clId="Web-{98832668-EBEE-6A14-631D-81EE14FFC332}" dt="2025-10-15T19:10:56.430" v="88" actId="1076"/>
          <ac:spMkLst>
            <pc:docMk/>
            <pc:sldMk cId="3451749285" sldId="290"/>
            <ac:spMk id="5" creationId="{783FCA5B-4396-D390-E505-327B855984FF}"/>
          </ac:spMkLst>
        </pc:spChg>
        <pc:picChg chg="add mod ord">
          <ac:chgData name="Jacob Knowlton" userId="S::jknowlton@crcog.org::d72bb1ed-ad07-4ae4-b4fc-3a9891d7b983" providerId="AD" clId="Web-{98832668-EBEE-6A14-631D-81EE14FFC332}" dt="2025-10-15T19:11:12.133" v="90" actId="1076"/>
          <ac:picMkLst>
            <pc:docMk/>
            <pc:sldMk cId="3451749285" sldId="290"/>
            <ac:picMk id="4" creationId="{455B7DF3-67AD-276F-FBBB-0C3567C23747}"/>
          </ac:picMkLst>
        </pc:picChg>
        <pc:picChg chg="add mod">
          <ac:chgData name="Jacob Knowlton" userId="S::jknowlton@crcog.org::d72bb1ed-ad07-4ae4-b4fc-3a9891d7b983" providerId="AD" clId="Web-{98832668-EBEE-6A14-631D-81EE14FFC332}" dt="2025-10-15T19:11:15.320" v="91" actId="14100"/>
          <ac:picMkLst>
            <pc:docMk/>
            <pc:sldMk cId="3451749285" sldId="290"/>
            <ac:picMk id="6" creationId="{C3A0C404-4510-BEA5-D7A2-7D3AE0349E91}"/>
          </ac:picMkLst>
        </pc:picChg>
      </pc:sldChg>
      <pc:sldChg chg="modSp mod setBg">
        <pc:chgData name="Jacob Knowlton" userId="S::jknowlton@crcog.org::d72bb1ed-ad07-4ae4-b4fc-3a9891d7b983" providerId="AD" clId="Web-{98832668-EBEE-6A14-631D-81EE14FFC332}" dt="2025-10-15T19:07:10.458" v="62" actId="1076"/>
        <pc:sldMkLst>
          <pc:docMk/>
          <pc:sldMk cId="2340844904" sldId="294"/>
        </pc:sldMkLst>
        <pc:spChg chg="mod">
          <ac:chgData name="Jacob Knowlton" userId="S::jknowlton@crcog.org::d72bb1ed-ad07-4ae4-b4fc-3a9891d7b983" providerId="AD" clId="Web-{98832668-EBEE-6A14-631D-81EE14FFC332}" dt="2025-10-15T19:07:10.458" v="62" actId="1076"/>
          <ac:spMkLst>
            <pc:docMk/>
            <pc:sldMk cId="2340844904" sldId="294"/>
            <ac:spMk id="2" creationId="{08365C29-B088-29CD-EE1F-0E9DE934185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rcogfoundation.sharepoint.com/sites/PolicyandPlanning/Shared%20Documents/Planning%20Topical%20Reports/3rd%20Places/Data%20&amp;%20References/Charts%20-%20Graphic%20Design%20Vers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rcogfoundation.sharepoint.com/sites/PolicyandPlanning/Shared%20Documents/Planning%20Topical%20Reports/3rd%20Places/Data%20&amp;%20References/Charts%20-%20Graphic%20Design%20Version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crcogfoundation.sharepoint.com/sites/PolicyandPlanning/Shared%20Documents/Planning%20Topical%20Reports/3rd%20Places/Data%20&amp;%20References/Charts%20-%20Graphic%20Design%20Version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crcogfoundation.sharepoint.com/sites/PolicyandPlanning/Shared%20Documents/Planning%20Topical%20Reports/3rd%20Places/Data%20&amp;%20References/Charts%20-%20Graphic%20Design%20Version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crcogfoundation.sharepoint.com/sites/PolicyandPlanning/Shared%20Documents/Planning%20Topical%20Reports/3rd%20Places/Data%20&amp;%20References/Charts%20-%20Graphic%20Design%20Version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22666E"/>
                </a:solidFill>
                <a:latin typeface="Muli" panose="00000500000000000000" pitchFamily="2" charset="0"/>
                <a:ea typeface="+mn-ea"/>
                <a:cs typeface="+mn-cs"/>
              </a:defRPr>
            </a:pPr>
            <a:r>
              <a:rPr lang="en-US" b="1">
                <a:latin typeface="Muli Black" panose="00000A00000000000000" pitchFamily="2" charset="0"/>
              </a:rPr>
              <a:t>One-Person Households, 1940 -2020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22666E"/>
              </a:solidFill>
              <a:latin typeface="Muli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22666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D96D21"/>
                    </a:solidFill>
                    <a:latin typeface="Muli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'One-Person Households'!$A$2:$A$10</c:f>
              <c:numCache>
                <c:formatCode>General</c:formatCode>
                <c:ptCount val="9"/>
                <c:pt idx="0">
                  <c:v>1940</c:v>
                </c:pt>
                <c:pt idx="1">
                  <c:v>1950</c:v>
                </c:pt>
                <c:pt idx="2">
                  <c:v>1960</c:v>
                </c:pt>
                <c:pt idx="3">
                  <c:v>1970</c:v>
                </c:pt>
                <c:pt idx="4">
                  <c:v>1980</c:v>
                </c:pt>
                <c:pt idx="5">
                  <c:v>1990</c:v>
                </c:pt>
                <c:pt idx="6">
                  <c:v>2000</c:v>
                </c:pt>
                <c:pt idx="7">
                  <c:v>2010</c:v>
                </c:pt>
                <c:pt idx="8">
                  <c:v>2020</c:v>
                </c:pt>
              </c:numCache>
            </c:numRef>
          </c:cat>
          <c:val>
            <c:numRef>
              <c:f>'One-Person Households'!$C$2:$C$10</c:f>
              <c:numCache>
                <c:formatCode>0.0%</c:formatCode>
                <c:ptCount val="9"/>
                <c:pt idx="0">
                  <c:v>7.6999999999999999E-2</c:v>
                </c:pt>
                <c:pt idx="1">
                  <c:v>9.3000000000000013E-2</c:v>
                </c:pt>
                <c:pt idx="2">
                  <c:v>0.13300000000000001</c:v>
                </c:pt>
                <c:pt idx="3">
                  <c:v>0.17600000000000002</c:v>
                </c:pt>
                <c:pt idx="4">
                  <c:v>0.22699999999999998</c:v>
                </c:pt>
                <c:pt idx="5">
                  <c:v>0.24600000000000002</c:v>
                </c:pt>
                <c:pt idx="6">
                  <c:v>0.25800000000000001</c:v>
                </c:pt>
                <c:pt idx="7">
                  <c:v>0.26700000000000002</c:v>
                </c:pt>
                <c:pt idx="8">
                  <c:v>0.27600000000000002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0F-43EB-AB10-B24DBD8C15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1426383"/>
        <c:axId val="2051415343"/>
      </c:barChart>
      <c:catAx>
        <c:axId val="2051426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808080"/>
                </a:solidFill>
                <a:latin typeface="Muli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051415343"/>
        <c:crosses val="autoZero"/>
        <c:auto val="1"/>
        <c:lblAlgn val="ctr"/>
        <c:lblOffset val="100"/>
        <c:noMultiLvlLbl val="0"/>
      </c:catAx>
      <c:valAx>
        <c:axId val="2051415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2F2F2"/>
              </a:solidFill>
              <a:prstDash val="solid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808080"/>
                </a:solidFill>
                <a:latin typeface="Muli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051426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uli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uli Black" panose="00000A00000000000000" pitchFamily="2" charset="0"/>
                <a:ea typeface="+mn-ea"/>
                <a:cs typeface="+mn-cs"/>
              </a:defRPr>
            </a:pPr>
            <a:r>
              <a:rPr lang="en-US" sz="2000">
                <a:latin typeface="Muli Black" panose="00000A00000000000000" pitchFamily="2" charset="0"/>
              </a:rPr>
              <a:t>Daily hours spent with digital media in the United States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uli Black" panose="00000A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'daily-hours-spent-with-digital-'!$D$1</c:f>
              <c:strCache>
                <c:ptCount val="1"/>
                <c:pt idx="0">
                  <c:v>Mobile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Muli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'daily-hours-spent-with-digital-'!$C$2:$C$12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'daily-hours-spent-with-digital-'!$D$2:$D$12</c:f>
              <c:numCache>
                <c:formatCode>General</c:formatCode>
                <c:ptCount val="11"/>
                <c:pt idx="0">
                  <c:v>0.3</c:v>
                </c:pt>
                <c:pt idx="1">
                  <c:v>0.3</c:v>
                </c:pt>
                <c:pt idx="2">
                  <c:v>0.4</c:v>
                </c:pt>
                <c:pt idx="3">
                  <c:v>0.8</c:v>
                </c:pt>
                <c:pt idx="4">
                  <c:v>1.6</c:v>
                </c:pt>
                <c:pt idx="5">
                  <c:v>2.2999999999999998</c:v>
                </c:pt>
                <c:pt idx="6">
                  <c:v>2.6</c:v>
                </c:pt>
                <c:pt idx="7">
                  <c:v>2.8</c:v>
                </c:pt>
                <c:pt idx="8">
                  <c:v>3.1</c:v>
                </c:pt>
                <c:pt idx="9">
                  <c:v>3.3</c:v>
                </c:pt>
                <c:pt idx="10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10-4A50-A5AD-1CD089EADF6C}"/>
            </c:ext>
          </c:extLst>
        </c:ser>
        <c:ser>
          <c:idx val="1"/>
          <c:order val="1"/>
          <c:tx>
            <c:strRef>
              <c:f>'daily-hours-spent-with-digital-'!$E$1</c:f>
              <c:strCache>
                <c:ptCount val="1"/>
                <c:pt idx="0">
                  <c:v>Desktop/Laptop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'daily-hours-spent-with-digital-'!$C$2:$C$12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'daily-hours-spent-with-digital-'!$E$2:$E$12</c:f>
              <c:numCache>
                <c:formatCode>General</c:formatCode>
                <c:ptCount val="11"/>
                <c:pt idx="0">
                  <c:v>2.2000000000000002</c:v>
                </c:pt>
                <c:pt idx="1">
                  <c:v>2.2999999999999998</c:v>
                </c:pt>
                <c:pt idx="2">
                  <c:v>2.4</c:v>
                </c:pt>
                <c:pt idx="3">
                  <c:v>2.6</c:v>
                </c:pt>
                <c:pt idx="4">
                  <c:v>2.5</c:v>
                </c:pt>
                <c:pt idx="5">
                  <c:v>2.2999999999999998</c:v>
                </c:pt>
                <c:pt idx="6">
                  <c:v>2.2000000000000002</c:v>
                </c:pt>
                <c:pt idx="7">
                  <c:v>2.2000000000000002</c:v>
                </c:pt>
                <c:pt idx="8">
                  <c:v>2.2000000000000002</c:v>
                </c:pt>
                <c:pt idx="9">
                  <c:v>2.1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10-4A50-A5AD-1CD089EADF6C}"/>
            </c:ext>
          </c:extLst>
        </c:ser>
        <c:ser>
          <c:idx val="2"/>
          <c:order val="2"/>
          <c:tx>
            <c:strRef>
              <c:f>'daily-hours-spent-with-digital-'!$F$1</c:f>
              <c:strCache>
                <c:ptCount val="1"/>
                <c:pt idx="0">
                  <c:v>Other Connected Devices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'daily-hours-spent-with-digital-'!$C$2:$C$12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'daily-hours-spent-with-digital-'!$F$2:$F$12</c:f>
              <c:numCache>
                <c:formatCode>General</c:formatCode>
                <c:ptCount val="11"/>
                <c:pt idx="0">
                  <c:v>0.2</c:v>
                </c:pt>
                <c:pt idx="1">
                  <c:v>0.3</c:v>
                </c:pt>
                <c:pt idx="2">
                  <c:v>0.4</c:v>
                </c:pt>
                <c:pt idx="3">
                  <c:v>0.3</c:v>
                </c:pt>
                <c:pt idx="4">
                  <c:v>0.3</c:v>
                </c:pt>
                <c:pt idx="5">
                  <c:v>0.3</c:v>
                </c:pt>
                <c:pt idx="6">
                  <c:v>0.3</c:v>
                </c:pt>
                <c:pt idx="7">
                  <c:v>0.4</c:v>
                </c:pt>
                <c:pt idx="8">
                  <c:v>0.4</c:v>
                </c:pt>
                <c:pt idx="9">
                  <c:v>0.6</c:v>
                </c:pt>
                <c:pt idx="1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10-4A50-A5AD-1CD089EADF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16611520"/>
        <c:axId val="1516617280"/>
      </c:barChart>
      <c:catAx>
        <c:axId val="1516611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li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516617280"/>
        <c:crosses val="autoZero"/>
        <c:auto val="1"/>
        <c:lblAlgn val="ctr"/>
        <c:lblOffset val="100"/>
        <c:noMultiLvlLbl val="0"/>
      </c:catAx>
      <c:valAx>
        <c:axId val="1516617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li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516611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uli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uli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uli" panose="00000500000000000000" pitchFamily="2" charset="0"/>
                <a:ea typeface="+mn-ea"/>
                <a:cs typeface="+mn-cs"/>
              </a:defRPr>
            </a:pPr>
            <a:r>
              <a:rPr lang="en-US">
                <a:latin typeface="Muli Black" panose="00000A00000000000000" pitchFamily="2" charset="0"/>
              </a:rPr>
              <a:t>Average Time Spent Alone, in minutes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uli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'Time Spent Alone vs w Friends'!$A$7:$A$24</c:f>
              <c:numCache>
                <c:formatCode>General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cat>
          <c:val>
            <c:numRef>
              <c:f>'Time Spent Alone vs w Friends'!$B$7:$B$24</c:f>
              <c:numCache>
                <c:formatCode>General</c:formatCode>
                <c:ptCount val="18"/>
                <c:pt idx="0">
                  <c:v>285</c:v>
                </c:pt>
                <c:pt idx="1">
                  <c:v>289</c:v>
                </c:pt>
                <c:pt idx="2">
                  <c:v>280</c:v>
                </c:pt>
                <c:pt idx="3">
                  <c:v>280</c:v>
                </c:pt>
                <c:pt idx="4">
                  <c:v>283</c:v>
                </c:pt>
                <c:pt idx="5">
                  <c:v>289</c:v>
                </c:pt>
                <c:pt idx="6">
                  <c:v>293</c:v>
                </c:pt>
                <c:pt idx="7">
                  <c:v>290</c:v>
                </c:pt>
                <c:pt idx="8">
                  <c:v>289</c:v>
                </c:pt>
                <c:pt idx="9">
                  <c:v>288</c:v>
                </c:pt>
                <c:pt idx="10">
                  <c:v>288</c:v>
                </c:pt>
                <c:pt idx="11">
                  <c:v>290</c:v>
                </c:pt>
                <c:pt idx="12">
                  <c:v>296</c:v>
                </c:pt>
                <c:pt idx="13">
                  <c:v>298</c:v>
                </c:pt>
                <c:pt idx="14">
                  <c:v>295</c:v>
                </c:pt>
                <c:pt idx="15">
                  <c:v>301</c:v>
                </c:pt>
                <c:pt idx="16">
                  <c:v>309</c:v>
                </c:pt>
                <c:pt idx="17">
                  <c:v>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CE-4107-A2F6-4F2E16E26B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6853599"/>
        <c:axId val="1776856959"/>
      </c:lineChart>
      <c:catAx>
        <c:axId val="1776853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li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776856959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1776856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li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7768535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uli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uli" panose="00000500000000000000" pitchFamily="2" charset="0"/>
                <a:ea typeface="+mn-ea"/>
                <a:cs typeface="+mn-cs"/>
              </a:defRPr>
            </a:pPr>
            <a:r>
              <a:rPr lang="en-US">
                <a:latin typeface="Muli Black" panose="00000A00000000000000" pitchFamily="2" charset="0"/>
              </a:rPr>
              <a:t>Average In-Person Time Spent with Friends, in minutes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uli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'Time Spent Alone vs w Friends'!$A$7:$A$24</c:f>
              <c:numCache>
                <c:formatCode>General</c:formatCode>
                <c:ptCount val="1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</c:numCache>
            </c:numRef>
          </c:xVal>
          <c:yVal>
            <c:numRef>
              <c:f>'Time Spent Alone vs w Friends'!$E$7:$E$24</c:f>
              <c:numCache>
                <c:formatCode>General</c:formatCode>
                <c:ptCount val="18"/>
                <c:pt idx="0">
                  <c:v>60</c:v>
                </c:pt>
                <c:pt idx="1">
                  <c:v>60</c:v>
                </c:pt>
                <c:pt idx="2">
                  <c:v>56</c:v>
                </c:pt>
                <c:pt idx="3">
                  <c:v>52</c:v>
                </c:pt>
                <c:pt idx="4">
                  <c:v>52</c:v>
                </c:pt>
                <c:pt idx="5">
                  <c:v>50</c:v>
                </c:pt>
                <c:pt idx="6">
                  <c:v>51</c:v>
                </c:pt>
                <c:pt idx="7">
                  <c:v>56</c:v>
                </c:pt>
                <c:pt idx="8">
                  <c:v>55</c:v>
                </c:pt>
                <c:pt idx="9">
                  <c:v>55</c:v>
                </c:pt>
                <c:pt idx="10">
                  <c:v>55</c:v>
                </c:pt>
                <c:pt idx="11">
                  <c:v>50</c:v>
                </c:pt>
                <c:pt idx="12">
                  <c:v>49</c:v>
                </c:pt>
                <c:pt idx="13">
                  <c:v>47</c:v>
                </c:pt>
                <c:pt idx="14">
                  <c:v>41</c:v>
                </c:pt>
                <c:pt idx="15">
                  <c:v>41</c:v>
                </c:pt>
                <c:pt idx="16">
                  <c:v>34</c:v>
                </c:pt>
                <c:pt idx="17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215-4C13-9F46-ABE22B593F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375983"/>
        <c:axId val="79394223"/>
      </c:scatterChart>
      <c:valAx>
        <c:axId val="79375983"/>
        <c:scaling>
          <c:orientation val="minMax"/>
          <c:max val="202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li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79394223"/>
        <c:crosses val="autoZero"/>
        <c:crossBetween val="midCat"/>
      </c:valAx>
      <c:valAx>
        <c:axId val="79394223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li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79375983"/>
        <c:crosses val="max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uli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22666E"/>
                </a:solidFill>
                <a:latin typeface="Muli" panose="00000500000000000000" pitchFamily="2" charset="0"/>
                <a:ea typeface="+mn-ea"/>
                <a:cs typeface="+mn-cs"/>
              </a:defRPr>
            </a:pPr>
            <a:r>
              <a:rPr lang="en-US" sz="3200" b="1">
                <a:latin typeface="Muli Black" panose="00000A00000000000000" pitchFamily="2" charset="0"/>
              </a:rPr>
              <a:t>The Number of People Reporting Having Three or Fewer Friends Has Nearly Doubled Over the Past Thirty Years</a:t>
            </a:r>
          </a:p>
        </c:rich>
      </c:tx>
      <c:layout>
        <c:manualLayout>
          <c:xMode val="edge"/>
          <c:yMode val="edge"/>
          <c:x val="0.10611022436728031"/>
          <c:y val="1.82370809756910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22666E"/>
              </a:solidFill>
              <a:latin typeface="Muli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22666E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2959404504229075E-3"/>
                  <c:y val="-3.42322215834058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0D-4C7E-AD0D-11FBAD9DB83A}"/>
                </c:ext>
              </c:extLst>
            </c:dLbl>
            <c:dLbl>
              <c:idx val="1"/>
              <c:layout>
                <c:manualLayout>
                  <c:x val="8.8546431423193375E-3"/>
                  <c:y val="-1.3700248085330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0D-4C7E-AD0D-11FBAD9DB8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D96D21"/>
                    </a:solidFill>
                    <a:latin typeface="Muli Black" panose="00000A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'Friendship Poll Data'!$B$13:$C$13</c:f>
              <c:numCache>
                <c:formatCode>General</c:formatCode>
                <c:ptCount val="2"/>
                <c:pt idx="0">
                  <c:v>1990</c:v>
                </c:pt>
                <c:pt idx="1">
                  <c:v>2021</c:v>
                </c:pt>
              </c:numCache>
            </c:numRef>
          </c:cat>
          <c:val>
            <c:numRef>
              <c:f>'Friendship Poll Data'!$B$14:$C$14</c:f>
              <c:numCache>
                <c:formatCode>0%</c:formatCode>
                <c:ptCount val="2"/>
                <c:pt idx="0">
                  <c:v>0.27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0D-4C7E-AD0D-11FBAD9DB8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48"/>
        <c:axId val="2051430223"/>
        <c:axId val="2051412943"/>
      </c:barChart>
      <c:catAx>
        <c:axId val="2051430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li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051412943"/>
        <c:crosses val="autoZero"/>
        <c:auto val="1"/>
        <c:lblAlgn val="ctr"/>
        <c:lblOffset val="100"/>
        <c:noMultiLvlLbl val="0"/>
      </c:catAx>
      <c:valAx>
        <c:axId val="2051412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li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051430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uli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hyperlink" Target="https://www.flickr.com/photos/josepha/37603948102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hyperlink" Target="https://pxhere.com/en/photo/116958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 descr="A group of people sitting at tables in a restaurant&#10;&#10;AI-generated content may be incorrect.">
            <a:extLst>
              <a:ext uri="{FF2B5EF4-FFF2-40B4-BE49-F238E27FC236}">
                <a16:creationId xmlns:a16="http://schemas.microsoft.com/office/drawing/2014/main" id="{D830543E-6640-5F75-C217-16DFBC21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7" b="1424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5FE45-4BD4-DA1B-7D91-9F5FC5A83BBC}"/>
              </a:ext>
            </a:extLst>
          </p:cNvPr>
          <p:cNvSpPr txBox="1"/>
          <p:nvPr/>
        </p:nvSpPr>
        <p:spPr>
          <a:xfrm>
            <a:off x="179108" y="1720840"/>
            <a:ext cx="85218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Third Places as Social &amp; Economic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530972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D79B310-96EA-4DB3-90FC-FCC3460582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0407956"/>
              </p:ext>
            </p:extLst>
          </p:nvPr>
        </p:nvGraphicFramePr>
        <p:xfrm>
          <a:off x="107004" y="390547"/>
          <a:ext cx="11965022" cy="5571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3B98EEA-A426-3B8F-52D4-2EBC726B5C17}"/>
              </a:ext>
            </a:extLst>
          </p:cNvPr>
          <p:cNvSpPr txBox="1"/>
          <p:nvPr/>
        </p:nvSpPr>
        <p:spPr>
          <a:xfrm>
            <a:off x="3042326" y="6422967"/>
            <a:ext cx="6094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Source: American Perspectives Survey, May 2021; Gallup, 1990. </a:t>
            </a:r>
          </a:p>
        </p:txBody>
      </p:sp>
    </p:spTree>
    <p:extLst>
      <p:ext uri="{BB962C8B-B14F-4D97-AF65-F5344CB8AC3E}">
        <p14:creationId xmlns:p14="http://schemas.microsoft.com/office/powerpoint/2010/main" val="480563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A973FE-BF0C-CBE3-98AA-912844662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5C29-B088-29CD-EE1F-0E9DE9341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34" y="198314"/>
            <a:ext cx="10515600" cy="866260"/>
          </a:xfrm>
        </p:spPr>
        <p:txBody>
          <a:bodyPr/>
          <a:lstStyle/>
          <a:p>
            <a:r>
              <a:rPr lang="en-US">
                <a:solidFill>
                  <a:srgbClr val="22666E"/>
                </a:solidFill>
              </a:rPr>
              <a:t>Public Health Impacts of Isolation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0007EB-F483-0626-0328-A9172D499E5A}"/>
              </a:ext>
            </a:extLst>
          </p:cNvPr>
          <p:cNvSpPr txBox="1"/>
          <p:nvPr/>
        </p:nvSpPr>
        <p:spPr>
          <a:xfrm>
            <a:off x="4348262" y="1451156"/>
            <a:ext cx="7702686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/>
              <a:t>Approximately </a:t>
            </a:r>
            <a:r>
              <a:rPr lang="en-US" sz="2000" b="1"/>
              <a:t>half</a:t>
            </a:r>
            <a:r>
              <a:rPr lang="en-US" sz="2000"/>
              <a:t> of U.S. adults report experiencing loneliness, with some of the highest rates among young adults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31854-B577-6B13-D7D7-1043CCD5E32A}"/>
              </a:ext>
            </a:extLst>
          </p:cNvPr>
          <p:cNvSpPr txBox="1"/>
          <p:nvPr/>
        </p:nvSpPr>
        <p:spPr>
          <a:xfrm>
            <a:off x="4348262" y="2693457"/>
            <a:ext cx="6001967" cy="2154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Loneliness and isolation are more widespread than: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/>
              <a:t>Smoking (12.5% of U.S. adults)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/>
              <a:t>Diabetes (14.7%)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/>
              <a:t>Obesity (41.9%)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786D1-E302-F2DB-6D01-4D18CB3F2EA2}"/>
              </a:ext>
            </a:extLst>
          </p:cNvPr>
          <p:cNvSpPr txBox="1"/>
          <p:nvPr/>
        </p:nvSpPr>
        <p:spPr>
          <a:xfrm>
            <a:off x="4348262" y="5382051"/>
            <a:ext cx="77026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Lacking social connection can increase the risk for premature death as much as smoking up to 15 cigarettes a day.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78AEF-E761-A0C0-E114-9AA611B2B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51" y="1255947"/>
            <a:ext cx="3911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4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4FBFD-34CA-24C8-9C10-EC5588116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421" y="0"/>
            <a:ext cx="806115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435BF3-4550-A506-7317-6498AA707A4A}"/>
              </a:ext>
            </a:extLst>
          </p:cNvPr>
          <p:cNvSpPr/>
          <p:nvPr/>
        </p:nvSpPr>
        <p:spPr>
          <a:xfrm>
            <a:off x="2065421" y="1575881"/>
            <a:ext cx="3070783" cy="223736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294381-D7FE-BC71-207B-4484087C4214}"/>
              </a:ext>
            </a:extLst>
          </p:cNvPr>
          <p:cNvSpPr/>
          <p:nvPr/>
        </p:nvSpPr>
        <p:spPr>
          <a:xfrm>
            <a:off x="2568017" y="2363820"/>
            <a:ext cx="4503992" cy="710119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3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large crowd of people in a street&#10;&#10;AI-generated content may be incorrect.">
            <a:extLst>
              <a:ext uri="{FF2B5EF4-FFF2-40B4-BE49-F238E27FC236}">
                <a16:creationId xmlns:a16="http://schemas.microsoft.com/office/drawing/2014/main" id="{455B7DF3-67AD-276F-FBBB-0C3567C23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093" y="632133"/>
            <a:ext cx="7213165" cy="5599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3FCA5B-4396-D390-E505-327B855984FF}"/>
              </a:ext>
            </a:extLst>
          </p:cNvPr>
          <p:cNvSpPr txBox="1"/>
          <p:nvPr/>
        </p:nvSpPr>
        <p:spPr>
          <a:xfrm>
            <a:off x="7932146" y="858397"/>
            <a:ext cx="4259855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sz="2400" b="1">
                <a:solidFill>
                  <a:srgbClr val="22666E"/>
                </a:solidFill>
                <a:latin typeface="+mj-lt"/>
                <a:cs typeface="Arial"/>
              </a:rPr>
              <a:t>Getting Started:</a:t>
            </a:r>
            <a:r>
              <a:rPr lang="en-US" sz="2000" b="1">
                <a:solidFill>
                  <a:srgbClr val="22666E"/>
                </a:solidFill>
                <a:latin typeface="+mj-lt"/>
                <a:cs typeface="Arial"/>
              </a:rPr>
              <a:t> ​</a:t>
            </a:r>
          </a:p>
          <a:p>
            <a:pPr marL="685800" lvl="2" indent="-228600">
              <a:buFont typeface="Wingdings"/>
              <a:buChar char="§"/>
            </a:pPr>
            <a:r>
              <a:rPr lang="en-US">
                <a:solidFill>
                  <a:srgbClr val="22666E"/>
                </a:solidFill>
                <a:cs typeface="Arial"/>
              </a:rPr>
              <a:t>Tasks requiring little time or financial commitment that can be completed by individual staff or small commission working groups​</a:t>
            </a:r>
          </a:p>
          <a:p>
            <a:pPr marL="228600" lvl="1" indent="-228600">
              <a:buFont typeface=""/>
              <a:buChar char="•"/>
            </a:pPr>
            <a:endParaRPr lang="en-US" sz="1400"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2400" b="1">
                <a:solidFill>
                  <a:srgbClr val="22666E"/>
                </a:solidFill>
                <a:latin typeface="+mj-lt"/>
                <a:cs typeface="Arial"/>
              </a:rPr>
              <a:t>Taking the Next Step:</a:t>
            </a:r>
            <a:r>
              <a:rPr lang="en-US" sz="2400">
                <a:solidFill>
                  <a:srgbClr val="22666E"/>
                </a:solidFill>
                <a:latin typeface="+mj-lt"/>
                <a:cs typeface="Arial"/>
              </a:rPr>
              <a:t>​</a:t>
            </a:r>
          </a:p>
          <a:p>
            <a:pPr marL="685800" lvl="2" indent="-228600">
              <a:buFont typeface="Wingdings"/>
              <a:buChar char="§"/>
            </a:pPr>
            <a:r>
              <a:rPr lang="en-US">
                <a:solidFill>
                  <a:srgbClr val="22666E"/>
                </a:solidFill>
                <a:cs typeface="Arial"/>
              </a:rPr>
              <a:t>For communities willing to invest more staff and commission time to reducing third places barriers​</a:t>
            </a:r>
          </a:p>
          <a:p>
            <a:pPr marL="228600" lvl="1" indent="-228600">
              <a:buFont typeface=""/>
              <a:buChar char="•"/>
            </a:pPr>
            <a:endParaRPr lang="en-US" sz="1400"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2400" b="1">
                <a:solidFill>
                  <a:srgbClr val="22666E"/>
                </a:solidFill>
                <a:latin typeface="+mj-lt"/>
                <a:cs typeface="Arial"/>
              </a:rPr>
              <a:t>“All In” Actions:</a:t>
            </a:r>
            <a:r>
              <a:rPr lang="en-US" sz="2400">
                <a:solidFill>
                  <a:srgbClr val="22666E"/>
                </a:solidFill>
                <a:latin typeface="+mj-lt"/>
                <a:cs typeface="Arial"/>
              </a:rPr>
              <a:t>​</a:t>
            </a:r>
          </a:p>
          <a:p>
            <a:pPr marL="685800" lvl="2" indent="-228600">
              <a:buFont typeface="Wingdings"/>
              <a:buChar char="§"/>
            </a:pPr>
            <a:r>
              <a:rPr lang="en-US">
                <a:solidFill>
                  <a:srgbClr val="22666E"/>
                </a:solidFill>
                <a:cs typeface="Arial"/>
              </a:rPr>
              <a:t>For communities exploring significant regulatory changes or capital investment that would likely require broader community buy-in</a:t>
            </a:r>
          </a:p>
        </p:txBody>
      </p:sp>
      <p:pic>
        <p:nvPicPr>
          <p:cNvPr id="6" name="Picture 5" descr="A qr code with a dinosaur&#10;&#10;AI-generated content may be incorrect.">
            <a:extLst>
              <a:ext uri="{FF2B5EF4-FFF2-40B4-BE49-F238E27FC236}">
                <a16:creationId xmlns:a16="http://schemas.microsoft.com/office/drawing/2014/main" id="{C3A0C404-4510-BEA5-D7A2-7D3AE0349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056" y="4866358"/>
            <a:ext cx="1880900" cy="187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49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unter in a restaurant&#10;&#10;AI-generated content may be incorrect.">
            <a:extLst>
              <a:ext uri="{FF2B5EF4-FFF2-40B4-BE49-F238E27FC236}">
                <a16:creationId xmlns:a16="http://schemas.microsoft.com/office/drawing/2014/main" id="{04CA1185-5EF9-975B-9D69-0CF0C4C725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012" b="223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96A3D-E180-D3AB-6EF2-67F4FEEE4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899" y="696799"/>
            <a:ext cx="5886449" cy="7370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>
                <a:solidFill>
                  <a:srgbClr val="22666E"/>
                </a:solidFill>
              </a:rPr>
              <a:t>Getting Started:</a:t>
            </a:r>
            <a:r>
              <a:rPr lang="en-US" sz="4800" b="1">
                <a:solidFill>
                  <a:schemeClr val="bg1"/>
                </a:solidFill>
              </a:rPr>
              <a:t> 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45E91-21CB-A187-48B1-DD04947FA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590" y="1845856"/>
            <a:ext cx="6766560" cy="4419600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300" b="1"/>
              <a:t>Inventory What Exists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300" b="1"/>
              <a:t>Take Time to Brainstorm What Third Places You Want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What type of spaces might you need more of? </a:t>
            </a:r>
            <a:endParaRPr lang="en-US" sz="2000"/>
          </a:p>
          <a:p>
            <a:pPr lvl="1">
              <a:spcBef>
                <a:spcPts val="60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What would make the area a place where you would hang out? </a:t>
            </a:r>
            <a:endParaRPr lang="en-US" sz="2000"/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Does your community have demographics or social groups that would benefit from dedicated spaces? </a:t>
            </a:r>
            <a:endParaRPr lang="en-US" sz="2000"/>
          </a:p>
          <a:p>
            <a:pPr lvl="1">
              <a:spcBef>
                <a:spcPts val="60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Is there a lack of public seating? </a:t>
            </a:r>
            <a:endParaRPr lang="en-US" sz="2000"/>
          </a:p>
          <a:p>
            <a:pPr lvl="1">
              <a:spcBef>
                <a:spcPts val="60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Is there a need for shade? </a:t>
            </a:r>
            <a:endParaRPr lang="en-US" sz="2000"/>
          </a:p>
          <a:p>
            <a:pPr lvl="1">
              <a:spcBef>
                <a:spcPts val="60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Is the light in the area too dim to feel safe at night? </a:t>
            </a:r>
            <a:endParaRPr lang="en-US" sz="200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300" b="1"/>
              <a:t>Meet with the owners &amp; ask about their needs/pain points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300" b="1"/>
              <a:t>Talk with Residents about Third Places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2000"/>
              <a:t>Bring Folks together to socialize about socializing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1300"/>
          </a:p>
          <a:p>
            <a:endParaRPr lang="en-US" sz="1300"/>
          </a:p>
          <a:p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62898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0B1B90-BF76-02E4-0D4C-6141C01DC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own bans DANCING to stop coronavirus spread in bizarre move straight ...">
            <a:extLst>
              <a:ext uri="{FF2B5EF4-FFF2-40B4-BE49-F238E27FC236}">
                <a16:creationId xmlns:a16="http://schemas.microsoft.com/office/drawing/2014/main" id="{0BC34EF5-E3A3-1505-44D8-AAE795314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6565" r="2526" b="909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0DD343-E164-55AE-D8D7-AAA066F5F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1F666E"/>
                </a:solidFill>
              </a:rPr>
              <a:t>Taking the Next Step: </a:t>
            </a:r>
            <a:endParaRPr lang="en-US">
              <a:solidFill>
                <a:srgbClr val="1F666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493F4-E937-28A4-47B8-1CEABB121D99}"/>
              </a:ext>
            </a:extLst>
          </p:cNvPr>
          <p:cNvSpPr txBox="1"/>
          <p:nvPr/>
        </p:nvSpPr>
        <p:spPr>
          <a:xfrm>
            <a:off x="838200" y="1593130"/>
            <a:ext cx="10515600" cy="49962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Review Design Standards to Encourage Unofficial Third Places as Part of Private Developments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Public Access points with seating and shade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Pocket Parks, Gardens, Plazas and Greens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Audit Zoning Regulations to Identify Barriers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Does your town resemble footloose? Is dancing indirectly outlawed?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Allows bars near Transit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Mix uses, not just in Mixed use building... Do I have to drive across town for coffee or can I get it on a morning walk?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Can I live within walking distance of where existing third places are?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Update Your Plan of Conservation and Development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Adopt (and Measure) Social Connection as an Outcome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Are people hanging out longer in your public space?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How many conversations do you see happening in these spaces?</a:t>
            </a:r>
          </a:p>
        </p:txBody>
      </p:sp>
    </p:spTree>
    <p:extLst>
      <p:ext uri="{BB962C8B-B14F-4D97-AF65-F5344CB8AC3E}">
        <p14:creationId xmlns:p14="http://schemas.microsoft.com/office/powerpoint/2010/main" val="200850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1DCB93-1C7C-3810-FF07-371C6AF82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3C2549-E9AF-1BEA-C8A8-AD35ED8D6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97" y="1050215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4800" b="1">
                <a:solidFill>
                  <a:srgbClr val="22666E"/>
                </a:solidFill>
                <a:latin typeface="Aptos"/>
              </a:rPr>
              <a:t>"All In" Actions: </a:t>
            </a:r>
            <a:endParaRPr lang="en-US" sz="4800">
              <a:solidFill>
                <a:srgbClr val="22666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rgbClr val="1F6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DDF89-629F-8D17-0B21-7B9297D41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602" y="2489731"/>
            <a:ext cx="4498848" cy="39864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1"/>
              <a:t>Reduce or Find Alternative to Minimum Lot Sizes or Floor Areas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/>
              <a:t>Ramen shop in Japan -&gt; 385 sq ft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/>
              <a:t>Café in NYC -&gt; 600 to 1000 sq ft</a:t>
            </a:r>
          </a:p>
          <a:p>
            <a:r>
              <a:rPr lang="en-US" sz="1700" b="1"/>
              <a:t>Eliminate or Significantly Reduce Parking Mandates</a:t>
            </a:r>
          </a:p>
          <a:p>
            <a:r>
              <a:rPr lang="en-US" sz="1700" b="1"/>
              <a:t>Proactive Public Investment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/>
              <a:t>Widen your sidewalks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/>
              <a:t>Shovels in the ground: Parks, Plazas etc.</a:t>
            </a:r>
          </a:p>
          <a:p>
            <a:r>
              <a:rPr lang="en-US" sz="1700" b="1"/>
              <a:t>Comprehensively Evaluate Your Permitting Process for Unintended Roadblocks</a:t>
            </a:r>
          </a:p>
          <a:p>
            <a:r>
              <a:rPr lang="en-US" sz="1700" b="1"/>
              <a:t>Support Programs to Prevent Quality of Life Concerns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1700"/>
          </a:p>
          <a:p>
            <a:endParaRPr lang="en-US" sz="1700"/>
          </a:p>
          <a:p>
            <a:endParaRPr lang="en-US" sz="1700"/>
          </a:p>
        </p:txBody>
      </p:sp>
      <p:pic>
        <p:nvPicPr>
          <p:cNvPr id="4" name="Picture 3" descr="A collage of a parking lot&#10;&#10;AI-generated content may be incorrect.">
            <a:extLst>
              <a:ext uri="{FF2B5EF4-FFF2-40B4-BE49-F238E27FC236}">
                <a16:creationId xmlns:a16="http://schemas.microsoft.com/office/drawing/2014/main" id="{5DFE8F95-3D17-DFCB-0969-E0692732BE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7"/>
          <a:stretch>
            <a:fillRect/>
          </a:stretch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405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734FB9-A129-DBDD-ACD0-9136D752D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large crowd of people in a street&#10;&#10;AI-generated content may be incorrect.">
            <a:extLst>
              <a:ext uri="{FF2B5EF4-FFF2-40B4-BE49-F238E27FC236}">
                <a16:creationId xmlns:a16="http://schemas.microsoft.com/office/drawing/2014/main" id="{D442D4DA-DA7B-0466-ABE2-51D5E64D8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89" y="-1337"/>
            <a:ext cx="8709622" cy="6775048"/>
          </a:xfrm>
          <a:prstGeom prst="rect">
            <a:avLst/>
          </a:prstGeom>
        </p:spPr>
      </p:pic>
      <p:pic>
        <p:nvPicPr>
          <p:cNvPr id="6" name="Picture 5" descr="A qr code with a dinosaur&#10;&#10;AI-generated content may be incorrect.">
            <a:extLst>
              <a:ext uri="{FF2B5EF4-FFF2-40B4-BE49-F238E27FC236}">
                <a16:creationId xmlns:a16="http://schemas.microsoft.com/office/drawing/2014/main" id="{88A7F755-446B-A79C-8E42-0715E0D5E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984" y="3920744"/>
            <a:ext cx="2863237" cy="2854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E1B6A-C12C-C8F8-A521-7D973463D20B}"/>
              </a:ext>
            </a:extLst>
          </p:cNvPr>
          <p:cNvSpPr txBox="1"/>
          <p:nvPr/>
        </p:nvSpPr>
        <p:spPr>
          <a:xfrm>
            <a:off x="9144000" y="766591"/>
            <a:ext cx="2855206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22666E"/>
                </a:solidFill>
                <a:latin typeface="Aptos"/>
                <a:cs typeface="Arial"/>
              </a:rPr>
              <a:t>Thank You</a:t>
            </a:r>
          </a:p>
          <a:p>
            <a:endParaRPr lang="en-US" sz="3200" b="1">
              <a:solidFill>
                <a:srgbClr val="22666E"/>
              </a:solidFill>
              <a:latin typeface="Aptos"/>
              <a:cs typeface="Arial"/>
            </a:endParaRPr>
          </a:p>
          <a:p>
            <a:r>
              <a:rPr lang="en-US" sz="3200" b="1">
                <a:solidFill>
                  <a:srgbClr val="22666E"/>
                </a:solidFill>
                <a:latin typeface="Aptos"/>
                <a:cs typeface="Arial"/>
              </a:rPr>
              <a:t>To Read More Scan Here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8E488BE3-78EC-A7A3-C4CE-5D413565A8AF}"/>
              </a:ext>
            </a:extLst>
          </p:cNvPr>
          <p:cNvSpPr/>
          <p:nvPr/>
        </p:nvSpPr>
        <p:spPr>
          <a:xfrm>
            <a:off x="11205212" y="2742533"/>
            <a:ext cx="790515" cy="1050079"/>
          </a:xfrm>
          <a:prstGeom prst="downArrow">
            <a:avLst/>
          </a:prstGeom>
          <a:solidFill>
            <a:srgbClr val="1F666E"/>
          </a:solidFill>
          <a:ln>
            <a:solidFill>
              <a:srgbClr val="2266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02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map of a city&#10;&#10;AI-generated content may be incorrect.">
            <a:extLst>
              <a:ext uri="{FF2B5EF4-FFF2-40B4-BE49-F238E27FC236}">
                <a16:creationId xmlns:a16="http://schemas.microsoft.com/office/drawing/2014/main" id="{5CDE4787-2B69-A238-B43B-BF6800425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632" y="467269"/>
            <a:ext cx="10507578" cy="578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72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14E001-F948-E3BE-89E4-BF1EA4E18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28E3C-BB02-3634-4967-204C2275A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57" y="208890"/>
            <a:ext cx="10515600" cy="923331"/>
          </a:xfrm>
        </p:spPr>
        <p:txBody>
          <a:bodyPr/>
          <a:lstStyle/>
          <a:p>
            <a:r>
              <a:rPr lang="en-US">
                <a:solidFill>
                  <a:srgbClr val="22666E"/>
                </a:solidFill>
              </a:rPr>
              <a:t>What’s A Third Place?</a:t>
            </a:r>
          </a:p>
        </p:txBody>
      </p:sp>
      <p:pic>
        <p:nvPicPr>
          <p:cNvPr id="4" name="Picture 3" descr="Couple with dog">
            <a:extLst>
              <a:ext uri="{FF2B5EF4-FFF2-40B4-BE49-F238E27FC236}">
                <a16:creationId xmlns:a16="http://schemas.microsoft.com/office/drawing/2014/main" id="{2C898892-46A0-3C61-480D-D7F661071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7" y="1920997"/>
            <a:ext cx="3291840" cy="2193428"/>
          </a:xfrm>
          <a:prstGeom prst="rect">
            <a:avLst/>
          </a:prstGeom>
        </p:spPr>
      </p:pic>
      <p:pic>
        <p:nvPicPr>
          <p:cNvPr id="6" name="Picture 5" descr="Two women working">
            <a:extLst>
              <a:ext uri="{FF2B5EF4-FFF2-40B4-BE49-F238E27FC236}">
                <a16:creationId xmlns:a16="http://schemas.microsoft.com/office/drawing/2014/main" id="{153BDC77-4741-190F-C787-17ECBEBDE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77" y="1919865"/>
            <a:ext cx="3291840" cy="2194560"/>
          </a:xfrm>
          <a:prstGeom prst="rect">
            <a:avLst/>
          </a:prstGeom>
        </p:spPr>
      </p:pic>
      <p:pic>
        <p:nvPicPr>
          <p:cNvPr id="8" name="Picture 7" descr="Classroom of students raising their hands in front of a teacher">
            <a:extLst>
              <a:ext uri="{FF2B5EF4-FFF2-40B4-BE49-F238E27FC236}">
                <a16:creationId xmlns:a16="http://schemas.microsoft.com/office/drawing/2014/main" id="{49807CA6-83F0-3D74-7BAA-4F89CD0BA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77" y="4301648"/>
            <a:ext cx="3291840" cy="22422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5B12CF-AA68-C7FC-CF3F-78C5EE2F2E7F}"/>
              </a:ext>
            </a:extLst>
          </p:cNvPr>
          <p:cNvSpPr txBox="1"/>
          <p:nvPr/>
        </p:nvSpPr>
        <p:spPr>
          <a:xfrm>
            <a:off x="8470105" y="2157589"/>
            <a:ext cx="32918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A social environment where you can enjoy the company of others </a:t>
            </a:r>
          </a:p>
          <a:p>
            <a:endParaRPr lang="en-US" sz="2400"/>
          </a:p>
          <a:p>
            <a:r>
              <a:rPr lang="en-US" sz="2400"/>
              <a:t>Separate from the home (the first place) and the workplace/school (the second place)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430613-06C0-AD97-A057-358A67AA8730}"/>
              </a:ext>
            </a:extLst>
          </p:cNvPr>
          <p:cNvSpPr txBox="1"/>
          <p:nvPr/>
        </p:nvSpPr>
        <p:spPr>
          <a:xfrm>
            <a:off x="3922659" y="1303369"/>
            <a:ext cx="434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2666E"/>
                </a:solidFill>
                <a:latin typeface="+mj-lt"/>
              </a:rPr>
              <a:t>Work or School (2</a:t>
            </a:r>
            <a:r>
              <a:rPr lang="en-US" sz="2400" b="1" baseline="30000">
                <a:solidFill>
                  <a:srgbClr val="22666E"/>
                </a:solidFill>
                <a:latin typeface="+mj-lt"/>
              </a:rPr>
              <a:t>nd </a:t>
            </a:r>
            <a:r>
              <a:rPr lang="en-US" sz="2400" b="1">
                <a:solidFill>
                  <a:srgbClr val="22666E"/>
                </a:solidFill>
                <a:latin typeface="+mj-lt"/>
              </a:rPr>
              <a:t> Place)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9DEF6A-F9B4-33A8-1410-1E0C31B23629}"/>
              </a:ext>
            </a:extLst>
          </p:cNvPr>
          <p:cNvSpPr txBox="1"/>
          <p:nvPr/>
        </p:nvSpPr>
        <p:spPr>
          <a:xfrm>
            <a:off x="820313" y="1331186"/>
            <a:ext cx="287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22666E"/>
                </a:solidFill>
                <a:latin typeface="+mj-lt"/>
              </a:rPr>
              <a:t>Home (1</a:t>
            </a:r>
            <a:r>
              <a:rPr lang="en-US" sz="2400" baseline="30000">
                <a:solidFill>
                  <a:srgbClr val="22666E"/>
                </a:solidFill>
                <a:latin typeface="+mj-lt"/>
              </a:rPr>
              <a:t>st</a:t>
            </a:r>
            <a:r>
              <a:rPr lang="en-US" sz="2400">
                <a:solidFill>
                  <a:srgbClr val="22666E"/>
                </a:solidFill>
                <a:latin typeface="+mj-lt"/>
              </a:rPr>
              <a:t> Place)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42A28-450A-2BD0-8F78-B1A1337CB0A4}"/>
              </a:ext>
            </a:extLst>
          </p:cNvPr>
          <p:cNvSpPr txBox="1"/>
          <p:nvPr/>
        </p:nvSpPr>
        <p:spPr>
          <a:xfrm>
            <a:off x="9071577" y="1303370"/>
            <a:ext cx="1997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22666E"/>
                </a:solidFill>
                <a:latin typeface="+mj-lt"/>
              </a:rPr>
              <a:t>Third Place</a:t>
            </a:r>
          </a:p>
        </p:txBody>
      </p:sp>
      <p:pic>
        <p:nvPicPr>
          <p:cNvPr id="7" name="Picture 6" descr="Person cooking in home kitchen">
            <a:extLst>
              <a:ext uri="{FF2B5EF4-FFF2-40B4-BE49-F238E27FC236}">
                <a16:creationId xmlns:a16="http://schemas.microsoft.com/office/drawing/2014/main" id="{4C8A7D17-AE63-8072-A55F-C6449AC5B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7" y="4331942"/>
            <a:ext cx="3291840" cy="219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25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60ABA-4CA1-CB1E-C029-3EF5C4490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80" y="220539"/>
            <a:ext cx="10515600" cy="772298"/>
          </a:xfrm>
        </p:spPr>
        <p:txBody>
          <a:bodyPr/>
          <a:lstStyle/>
          <a:p>
            <a:r>
              <a:rPr lang="en-US">
                <a:solidFill>
                  <a:srgbClr val="22666E"/>
                </a:solidFill>
              </a:rPr>
              <a:t>Examples of Third Places</a:t>
            </a:r>
          </a:p>
        </p:txBody>
      </p:sp>
      <p:pic>
        <p:nvPicPr>
          <p:cNvPr id="5" name="Picture 4" descr="Senior discussing with coworker">
            <a:extLst>
              <a:ext uri="{FF2B5EF4-FFF2-40B4-BE49-F238E27FC236}">
                <a16:creationId xmlns:a16="http://schemas.microsoft.com/office/drawing/2014/main" id="{CEF54792-7F4C-906E-19AD-19B22DF14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63" y="1138178"/>
            <a:ext cx="3840480" cy="2560320"/>
          </a:xfrm>
          <a:prstGeom prst="rect">
            <a:avLst/>
          </a:prstGeom>
        </p:spPr>
      </p:pic>
      <p:pic>
        <p:nvPicPr>
          <p:cNvPr id="7" name="Picture 6" descr="Women laughing at coffee shop">
            <a:extLst>
              <a:ext uri="{FF2B5EF4-FFF2-40B4-BE49-F238E27FC236}">
                <a16:creationId xmlns:a16="http://schemas.microsoft.com/office/drawing/2014/main" id="{34848C99-C121-8617-ECFB-5052F65B0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63" y="3945975"/>
            <a:ext cx="3840480" cy="2562315"/>
          </a:xfrm>
          <a:prstGeom prst="rect">
            <a:avLst/>
          </a:prstGeom>
        </p:spPr>
      </p:pic>
      <p:pic>
        <p:nvPicPr>
          <p:cNvPr id="9" name="Picture 8" descr="People exercising outdoors">
            <a:extLst>
              <a:ext uri="{FF2B5EF4-FFF2-40B4-BE49-F238E27FC236}">
                <a16:creationId xmlns:a16="http://schemas.microsoft.com/office/drawing/2014/main" id="{495FCC44-615E-3544-B01B-613F73660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60" y="3945975"/>
            <a:ext cx="3840480" cy="2558997"/>
          </a:xfrm>
          <a:prstGeom prst="rect">
            <a:avLst/>
          </a:prstGeom>
        </p:spPr>
      </p:pic>
      <p:pic>
        <p:nvPicPr>
          <p:cNvPr id="11" name="Picture 10" descr="A group of people drinking beer&#10;&#10;AI-generated content may be incorrect.">
            <a:extLst>
              <a:ext uri="{FF2B5EF4-FFF2-40B4-BE49-F238E27FC236}">
                <a16:creationId xmlns:a16="http://schemas.microsoft.com/office/drawing/2014/main" id="{F0073EAF-AC8A-EFF5-18FB-DF336F8E2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60" y="1134161"/>
            <a:ext cx="3840480" cy="2560320"/>
          </a:xfrm>
          <a:prstGeom prst="rect">
            <a:avLst/>
          </a:prstGeom>
        </p:spPr>
      </p:pic>
      <p:pic>
        <p:nvPicPr>
          <p:cNvPr id="10" name="Picture 9" descr="A close-up of a sign&#10;&#10;AI-generated content may be incorrect.">
            <a:extLst>
              <a:ext uri="{FF2B5EF4-FFF2-40B4-BE49-F238E27FC236}">
                <a16:creationId xmlns:a16="http://schemas.microsoft.com/office/drawing/2014/main" id="{472682F9-09E7-8BDC-33FC-3BD0C4A6E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8858" y="1134161"/>
            <a:ext cx="3840480" cy="2564337"/>
          </a:xfrm>
          <a:prstGeom prst="rect">
            <a:avLst/>
          </a:prstGeom>
        </p:spPr>
      </p:pic>
      <p:pic>
        <p:nvPicPr>
          <p:cNvPr id="15" name="Picture 14" descr="A group of people dancing in a club&#10;&#10;AI-generated content may be incorrect.">
            <a:extLst>
              <a:ext uri="{FF2B5EF4-FFF2-40B4-BE49-F238E27FC236}">
                <a16:creationId xmlns:a16="http://schemas.microsoft.com/office/drawing/2014/main" id="{E07D92CF-4B0F-F090-7565-036818006E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18857" y="3945975"/>
            <a:ext cx="3840480" cy="2565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C09DD4-1865-D9AE-78DE-0F6390ED02DD}"/>
              </a:ext>
            </a:extLst>
          </p:cNvPr>
          <p:cNvSpPr txBox="1"/>
          <p:nvPr/>
        </p:nvSpPr>
        <p:spPr>
          <a:xfrm>
            <a:off x="118857" y="3300483"/>
            <a:ext cx="259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Community Centers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B9BD20-B668-75C0-662C-527F92016D17}"/>
              </a:ext>
            </a:extLst>
          </p:cNvPr>
          <p:cNvSpPr txBox="1"/>
          <p:nvPr/>
        </p:nvSpPr>
        <p:spPr>
          <a:xfrm>
            <a:off x="4175760" y="3300483"/>
            <a:ext cx="332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Bars/Breweries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E1DCD3-656D-B0A0-E49A-1806C5ADDB85}"/>
              </a:ext>
            </a:extLst>
          </p:cNvPr>
          <p:cNvSpPr txBox="1"/>
          <p:nvPr/>
        </p:nvSpPr>
        <p:spPr>
          <a:xfrm>
            <a:off x="8303428" y="3203764"/>
            <a:ext cx="332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Libraries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EBC06-9CB8-4B4C-D179-D9626C8A0ABE}"/>
              </a:ext>
            </a:extLst>
          </p:cNvPr>
          <p:cNvSpPr txBox="1"/>
          <p:nvPr/>
        </p:nvSpPr>
        <p:spPr>
          <a:xfrm>
            <a:off x="118857" y="6066188"/>
            <a:ext cx="332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Clubs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AE3495-EC85-8FA7-FB0E-9C2CF495CD79}"/>
              </a:ext>
            </a:extLst>
          </p:cNvPr>
          <p:cNvSpPr txBox="1"/>
          <p:nvPr/>
        </p:nvSpPr>
        <p:spPr>
          <a:xfrm>
            <a:off x="4175760" y="6066188"/>
            <a:ext cx="332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Public Parks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93677F-BBC9-D67A-60A1-8E864736513B}"/>
              </a:ext>
            </a:extLst>
          </p:cNvPr>
          <p:cNvSpPr txBox="1"/>
          <p:nvPr/>
        </p:nvSpPr>
        <p:spPr>
          <a:xfrm>
            <a:off x="8303428" y="6066188"/>
            <a:ext cx="332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Cafes</a:t>
            </a:r>
          </a:p>
        </p:txBody>
      </p:sp>
    </p:spTree>
    <p:extLst>
      <p:ext uri="{BB962C8B-B14F-4D97-AF65-F5344CB8AC3E}">
        <p14:creationId xmlns:p14="http://schemas.microsoft.com/office/powerpoint/2010/main" val="1266856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bar&#10;&#10;AI-generated content may be incorrect.">
            <a:extLst>
              <a:ext uri="{FF2B5EF4-FFF2-40B4-BE49-F238E27FC236}">
                <a16:creationId xmlns:a16="http://schemas.microsoft.com/office/drawing/2014/main" id="{8611B38E-1F9B-AB00-3BF6-2799D4F16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1"/>
          <a:stretch>
            <a:fillRect/>
          </a:stretch>
        </p:blipFill>
        <p:spPr>
          <a:xfrm>
            <a:off x="4156950" y="1469245"/>
            <a:ext cx="3931920" cy="2205793"/>
          </a:xfrm>
          <a:prstGeom prst="rect">
            <a:avLst/>
          </a:prstGeom>
        </p:spPr>
      </p:pic>
      <p:pic>
        <p:nvPicPr>
          <p:cNvPr id="5" name="Picture 4" descr="A group of people sitting on the couch&#10;&#10;AI-generated content may be incorrect.">
            <a:extLst>
              <a:ext uri="{FF2B5EF4-FFF2-40B4-BE49-F238E27FC236}">
                <a16:creationId xmlns:a16="http://schemas.microsoft.com/office/drawing/2014/main" id="{DA4F5571-F260-EB17-2CCC-D3E843CA5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0" y="1469245"/>
            <a:ext cx="3931920" cy="2205793"/>
          </a:xfrm>
          <a:prstGeom prst="rect">
            <a:avLst/>
          </a:prstGeom>
        </p:spPr>
      </p:pic>
      <p:pic>
        <p:nvPicPr>
          <p:cNvPr id="9" name="Picture 8" descr="A group of men sitting at a table&#10;&#10;AI-generated content may be incorrect.">
            <a:extLst>
              <a:ext uri="{FF2B5EF4-FFF2-40B4-BE49-F238E27FC236}">
                <a16:creationId xmlns:a16="http://schemas.microsoft.com/office/drawing/2014/main" id="{8F7CA155-B10F-3F60-1194-70C4E353E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>
            <a:fillRect/>
          </a:stretch>
        </p:blipFill>
        <p:spPr>
          <a:xfrm>
            <a:off x="4156950" y="3838979"/>
            <a:ext cx="3931920" cy="2621280"/>
          </a:xfrm>
          <a:prstGeom prst="rect">
            <a:avLst/>
          </a:prstGeom>
        </p:spPr>
      </p:pic>
      <p:pic>
        <p:nvPicPr>
          <p:cNvPr id="13" name="Picture 12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6ED57F82-DDFD-9965-0841-BA3C5F65B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738" y="1467112"/>
            <a:ext cx="3931920" cy="2207926"/>
          </a:xfrm>
          <a:prstGeom prst="rect">
            <a:avLst/>
          </a:prstGeom>
        </p:spPr>
      </p:pic>
      <p:pic>
        <p:nvPicPr>
          <p:cNvPr id="17" name="Picture 16" descr="A person and a child sitting on a bench&#10;&#10;AI-generated content may be incorrect.">
            <a:extLst>
              <a:ext uri="{FF2B5EF4-FFF2-40B4-BE49-F238E27FC236}">
                <a16:creationId xmlns:a16="http://schemas.microsoft.com/office/drawing/2014/main" id="{2A5D3782-F713-9A9D-EBE5-AB8FB99790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738" y="3838979"/>
            <a:ext cx="3931920" cy="2621280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7632D691-47EF-97F5-6711-5F9C0383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32" y="141549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22666E"/>
                </a:solidFill>
              </a:rPr>
              <a:t>Third Places in Pop Culture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3EF5E4-8AE5-4E93-9031-067CDB5F25E1}"/>
              </a:ext>
            </a:extLst>
          </p:cNvPr>
          <p:cNvSpPr txBox="1"/>
          <p:nvPr/>
        </p:nvSpPr>
        <p:spPr>
          <a:xfrm>
            <a:off x="103680" y="3305706"/>
            <a:ext cx="332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Friends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ADF431-19E1-A102-28F2-91D13A64218F}"/>
              </a:ext>
            </a:extLst>
          </p:cNvPr>
          <p:cNvSpPr txBox="1"/>
          <p:nvPr/>
        </p:nvSpPr>
        <p:spPr>
          <a:xfrm>
            <a:off x="4117740" y="6023768"/>
            <a:ext cx="332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The Big Lebowski</a:t>
            </a:r>
          </a:p>
        </p:txBody>
      </p:sp>
      <p:pic>
        <p:nvPicPr>
          <p:cNvPr id="16" name="Picture 15" descr="A person and person dancing on a stage&#10;&#10;AI-generated content may be incorrect.">
            <a:extLst>
              <a:ext uri="{FF2B5EF4-FFF2-40B4-BE49-F238E27FC236}">
                <a16:creationId xmlns:a16="http://schemas.microsoft.com/office/drawing/2014/main" id="{EA7852FA-ADC2-B5F1-A520-AFAB390EC7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" b="3675"/>
          <a:stretch>
            <a:fillRect/>
          </a:stretch>
        </p:blipFill>
        <p:spPr>
          <a:xfrm>
            <a:off x="103680" y="3838979"/>
            <a:ext cx="3931920" cy="2621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2BB3DC-B12F-0426-C99E-D479BE491673}"/>
              </a:ext>
            </a:extLst>
          </p:cNvPr>
          <p:cNvSpPr txBox="1"/>
          <p:nvPr/>
        </p:nvSpPr>
        <p:spPr>
          <a:xfrm>
            <a:off x="89070" y="6023768"/>
            <a:ext cx="332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Pulp Fiction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9F3B13-09D2-5E1D-A71D-9731C445A5CC}"/>
              </a:ext>
            </a:extLst>
          </p:cNvPr>
          <p:cNvSpPr txBox="1"/>
          <p:nvPr/>
        </p:nvSpPr>
        <p:spPr>
          <a:xfrm>
            <a:off x="4156950" y="3244334"/>
            <a:ext cx="332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Cheers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55A326-9D4B-327A-68E7-591992236D53}"/>
              </a:ext>
            </a:extLst>
          </p:cNvPr>
          <p:cNvSpPr txBox="1"/>
          <p:nvPr/>
        </p:nvSpPr>
        <p:spPr>
          <a:xfrm>
            <a:off x="8254534" y="3244334"/>
            <a:ext cx="332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Ted Lasso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4D0D2-862E-37D7-637B-F55F22E80748}"/>
              </a:ext>
            </a:extLst>
          </p:cNvPr>
          <p:cNvSpPr txBox="1"/>
          <p:nvPr/>
        </p:nvSpPr>
        <p:spPr>
          <a:xfrm>
            <a:off x="8254534" y="6023768"/>
            <a:ext cx="332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Good Will Hunting </a:t>
            </a:r>
          </a:p>
        </p:txBody>
      </p:sp>
    </p:spTree>
    <p:extLst>
      <p:ext uri="{BB962C8B-B14F-4D97-AF65-F5344CB8AC3E}">
        <p14:creationId xmlns:p14="http://schemas.microsoft.com/office/powerpoint/2010/main" val="302956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C8684-51D4-8D65-1B0B-FE15EBF08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326" y="0"/>
            <a:ext cx="8895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40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AE766-B35B-FA96-7E19-71BB43390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1" y="139975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22666E"/>
                </a:solidFill>
              </a:rPr>
              <a:t>What is Social Infrastructure?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1F337-5861-BD98-D9F7-DD4A9948029C}"/>
              </a:ext>
            </a:extLst>
          </p:cNvPr>
          <p:cNvSpPr txBox="1"/>
          <p:nvPr/>
        </p:nvSpPr>
        <p:spPr>
          <a:xfrm>
            <a:off x="4579795" y="1931850"/>
            <a:ext cx="7419947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>
                <a:effectLst/>
                <a:latin typeface="Muli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“Social infrastructure is not “social capital”— {…} —</a:t>
            </a:r>
            <a:r>
              <a:rPr lang="en-US" sz="2400" b="1" i="1">
                <a:effectLst/>
                <a:latin typeface="Muli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 the physical places that allow bonds to develop</a:t>
            </a:r>
            <a:r>
              <a:rPr lang="en-US" sz="2400" i="1">
                <a:effectLst/>
                <a:latin typeface="Muli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When social infrastructure is robust, it fosters contact, mutual support, and collaboration among friends and neighbors; when degraded, it inhibits social activity, leaving families and individuals to fend for themselves.”</a:t>
            </a:r>
            <a:endParaRPr lang="en-US" sz="2400" i="1">
              <a:latin typeface="Muli" panose="000005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EE0B17-436B-7351-A689-EC567B523CCB}"/>
              </a:ext>
            </a:extLst>
          </p:cNvPr>
          <p:cNvGrpSpPr/>
          <p:nvPr/>
        </p:nvGrpSpPr>
        <p:grpSpPr>
          <a:xfrm>
            <a:off x="501031" y="1801205"/>
            <a:ext cx="3657600" cy="3939515"/>
            <a:chOff x="277295" y="1888848"/>
            <a:chExt cx="3657600" cy="393951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117162-B348-21AF-6974-9ABF8F711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295" y="2171779"/>
              <a:ext cx="3657600" cy="152724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2D356F-4253-F910-A222-1C528CABD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8344" y="1888848"/>
              <a:ext cx="1371600" cy="28293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25EB95-262C-0E2F-CA0D-C610B2E7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95" y="3770963"/>
              <a:ext cx="3657600" cy="205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7289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6A9ADB5-4D7A-BEF4-1C42-3F8C562444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3501276"/>
              </p:ext>
            </p:extLst>
          </p:nvPr>
        </p:nvGraphicFramePr>
        <p:xfrm>
          <a:off x="1478280" y="1501174"/>
          <a:ext cx="9235440" cy="4646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6626EE6-2ED9-EA83-00A0-71BF8EC74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75" y="146429"/>
            <a:ext cx="12060025" cy="699878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22666E"/>
                </a:solidFill>
              </a:rPr>
              <a:t>One-Person Households Have Doubled Since 1960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D8126-C9DF-FDB8-628A-12A0589D058E}"/>
              </a:ext>
            </a:extLst>
          </p:cNvPr>
          <p:cNvSpPr txBox="1"/>
          <p:nvPr/>
        </p:nvSpPr>
        <p:spPr>
          <a:xfrm>
            <a:off x="4893418" y="6403794"/>
            <a:ext cx="24051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Source: US Census Bureau</a:t>
            </a:r>
          </a:p>
        </p:txBody>
      </p:sp>
    </p:spTree>
    <p:extLst>
      <p:ext uri="{BB962C8B-B14F-4D97-AF65-F5344CB8AC3E}">
        <p14:creationId xmlns:p14="http://schemas.microsoft.com/office/powerpoint/2010/main" val="98110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9E06AEC-9CC7-4CA2-992F-193940E25E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9278901"/>
              </p:ext>
            </p:extLst>
          </p:nvPr>
        </p:nvGraphicFramePr>
        <p:xfrm>
          <a:off x="643467" y="836578"/>
          <a:ext cx="10905066" cy="5571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D8423EC-4C0A-72DF-F049-E7DFDEE03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44632"/>
            <a:ext cx="10515600" cy="591946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22666E"/>
                </a:solidFill>
              </a:rPr>
              <a:t>Increased Screentime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729D34-B502-F026-33CE-08A758B6F87C}"/>
              </a:ext>
            </a:extLst>
          </p:cNvPr>
          <p:cNvSpPr txBox="1"/>
          <p:nvPr/>
        </p:nvSpPr>
        <p:spPr>
          <a:xfrm>
            <a:off x="4212302" y="6407645"/>
            <a:ext cx="33779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Source: BOND Internet Trends (2019)</a:t>
            </a:r>
          </a:p>
        </p:txBody>
      </p:sp>
    </p:spTree>
    <p:extLst>
      <p:ext uri="{BB962C8B-B14F-4D97-AF65-F5344CB8AC3E}">
        <p14:creationId xmlns:p14="http://schemas.microsoft.com/office/powerpoint/2010/main" val="2617995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630A46B-4955-44D3-98C8-A996FFB99A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407173"/>
              </p:ext>
            </p:extLst>
          </p:nvPr>
        </p:nvGraphicFramePr>
        <p:xfrm>
          <a:off x="6638441" y="229076"/>
          <a:ext cx="5486400" cy="3199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B2FB101-A959-4733-A659-DAEE280208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916077"/>
              </p:ext>
            </p:extLst>
          </p:nvPr>
        </p:nvGraphicFramePr>
        <p:xfrm>
          <a:off x="6705600" y="3541167"/>
          <a:ext cx="5486400" cy="3195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AA8E3DA-7322-AB88-3C71-A317173732AF}"/>
              </a:ext>
            </a:extLst>
          </p:cNvPr>
          <p:cNvSpPr txBox="1"/>
          <p:nvPr/>
        </p:nvSpPr>
        <p:spPr>
          <a:xfrm>
            <a:off x="325464" y="1657552"/>
            <a:ext cx="6583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22666E"/>
                </a:solidFill>
                <a:latin typeface="+mj-lt"/>
              </a:rPr>
              <a:t>We spend more time alone…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D70D18-7F7D-3DD6-04CC-FE6480AA3191}"/>
              </a:ext>
            </a:extLst>
          </p:cNvPr>
          <p:cNvSpPr txBox="1"/>
          <p:nvPr/>
        </p:nvSpPr>
        <p:spPr>
          <a:xfrm>
            <a:off x="325464" y="4877282"/>
            <a:ext cx="577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22666E"/>
                </a:solidFill>
                <a:latin typeface="+mj-lt"/>
              </a:rPr>
              <a:t>And less with friends.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3B9B75-5C4F-5761-D111-C3326F50AFE4}"/>
              </a:ext>
            </a:extLst>
          </p:cNvPr>
          <p:cNvSpPr txBox="1"/>
          <p:nvPr/>
        </p:nvSpPr>
        <p:spPr>
          <a:xfrm>
            <a:off x="395798" y="6367286"/>
            <a:ext cx="6162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/>
              <a:t>Source: Viji Diane Kannan, Peter J. Veazie, US trends in social isolation, social engagement, and companionship ⎯ nationally and by age, sex, race/ethnicity, family income, and work hours, 2003–2020</a:t>
            </a:r>
          </a:p>
        </p:txBody>
      </p:sp>
    </p:spTree>
    <p:extLst>
      <p:ext uri="{BB962C8B-B14F-4D97-AF65-F5344CB8AC3E}">
        <p14:creationId xmlns:p14="http://schemas.microsoft.com/office/powerpoint/2010/main" val="3682035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RCOG - Muli">
      <a:majorFont>
        <a:latin typeface="Muli Black"/>
        <a:ea typeface=""/>
        <a:cs typeface=""/>
      </a:majorFont>
      <a:minorFont>
        <a:latin typeface="Muli SemiBol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0f7f9b2-6647-4e42-b6d8-403aa984c086">
      <Terms xmlns="http://schemas.microsoft.com/office/infopath/2007/PartnerControls"/>
    </lcf76f155ced4ddcb4097134ff3c332f>
    <TaxCatchAll xmlns="e4454ba2-eefc-40f6-85e2-df4ab484778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67C275EE73C4888D458A3627BBB31" ma:contentTypeVersion="18" ma:contentTypeDescription="Create a new document." ma:contentTypeScope="" ma:versionID="43ff839da9110591fc40ebce1ea47233">
  <xsd:schema xmlns:xsd="http://www.w3.org/2001/XMLSchema" xmlns:xs="http://www.w3.org/2001/XMLSchema" xmlns:p="http://schemas.microsoft.com/office/2006/metadata/properties" xmlns:ns2="a0f7f9b2-6647-4e42-b6d8-403aa984c086" xmlns:ns3="e4454ba2-eefc-40f6-85e2-df4ab4847781" targetNamespace="http://schemas.microsoft.com/office/2006/metadata/properties" ma:root="true" ma:fieldsID="37a92085a281eadf8ea90cc66fc76d95" ns2:_="" ns3:_="">
    <xsd:import namespace="a0f7f9b2-6647-4e42-b6d8-403aa984c086"/>
    <xsd:import namespace="e4454ba2-eefc-40f6-85e2-df4ab48477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f7f9b2-6647-4e42-b6d8-403aa984c0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5998a11-2e2c-44c4-85d7-655e1af885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454ba2-eefc-40f6-85e2-df4ab484778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69c2e18-5668-4b2a-8b09-74847ad7f38c}" ma:internalName="TaxCatchAll" ma:showField="CatchAllData" ma:web="e4454ba2-eefc-40f6-85e2-df4ab48477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CF550F-B552-4DF5-9E43-66DF596D5D83}">
  <ds:schemaRefs>
    <ds:schemaRef ds:uri="a0f7f9b2-6647-4e42-b6d8-403aa984c086"/>
    <ds:schemaRef ds:uri="e4454ba2-eefc-40f6-85e2-df4ab48477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3811EEF-6B62-4ED1-A9C4-D7FFB8DBC4C3}">
  <ds:schemaRefs>
    <ds:schemaRef ds:uri="a0f7f9b2-6647-4e42-b6d8-403aa984c086"/>
    <ds:schemaRef ds:uri="e4454ba2-eefc-40f6-85e2-df4ab48477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F8CF5F0-5DEF-4CF9-9373-21A888A2161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c1ebf22-0edb-40aa-868b-31c598e717fa}" enabled="0" method="" siteId="{8c1ebf22-0edb-40aa-868b-31c598e717f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What’s A Third Place?</vt:lpstr>
      <vt:lpstr>Examples of Third Places</vt:lpstr>
      <vt:lpstr>Third Places in Pop Culture</vt:lpstr>
      <vt:lpstr>PowerPoint Presentation</vt:lpstr>
      <vt:lpstr>What is Social Infrastructure?</vt:lpstr>
      <vt:lpstr>One-Person Households Have Doubled Since 1960</vt:lpstr>
      <vt:lpstr>Increased Screentime</vt:lpstr>
      <vt:lpstr>PowerPoint Presentation</vt:lpstr>
      <vt:lpstr>PowerPoint Presentation</vt:lpstr>
      <vt:lpstr>Public Health Impacts of Isolation</vt:lpstr>
      <vt:lpstr>PowerPoint Presentation</vt:lpstr>
      <vt:lpstr>PowerPoint Presentation</vt:lpstr>
      <vt:lpstr>Getting Started: </vt:lpstr>
      <vt:lpstr>Taking the Next Step: </vt:lpstr>
      <vt:lpstr>"All In" Actions: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2025-10-01T12:22:37Z</dcterms:created>
  <dcterms:modified xsi:type="dcterms:W3CDTF">2025-11-06T00:39:44Z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0x010100B8167C275EE73C4888D458A3627BBB31</vt:lpwstr>
  </property>
  <property fmtid="{D5CDD505-2E9C-101B-9397-08002B2CF9AE}" pid="3" name="MediaServiceImageTags">
    <vt:lpwstr/>
  </property>
</Properties>
</file>