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Montserrat" panose="00000500000000000000" pitchFamily="2" charset="0"/>
      <p:regular r:id="rId15"/>
      <p:bold r:id="rId16"/>
      <p:italic r:id="rId17"/>
      <p:boldItalic r:id="rId18"/>
    </p:embeddedFont>
    <p:embeddedFont>
      <p:font typeface="Montserrat Medium" panose="00000600000000000000" pitchFamily="2" charset="0"/>
      <p:regular r:id="rId19"/>
      <p:bold r:id="rId20"/>
      <p:italic r:id="rId21"/>
      <p:boldItalic r:id="rId22"/>
    </p:embeddedFont>
    <p:embeddedFont>
      <p:font typeface="Source Serif 4"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SImbX11/OtDw9rhPlumrq1vpv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1134" y="3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90d638ca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g390d638ca4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BLANK_1">
    <p:spTree>
      <p:nvGrpSpPr>
        <p:cNvPr id="1" name="Shape 9"/>
        <p:cNvGrpSpPr/>
        <p:nvPr/>
      </p:nvGrpSpPr>
      <p:grpSpPr>
        <a:xfrm>
          <a:off x="0" y="0"/>
          <a:ext cx="0" cy="0"/>
          <a:chOff x="0" y="0"/>
          <a:chExt cx="0" cy="0"/>
        </a:xfrm>
      </p:grpSpPr>
      <p:cxnSp>
        <p:nvCxnSpPr>
          <p:cNvPr id="10" name="Google Shape;10;p13"/>
          <p:cNvCxnSpPr/>
          <p:nvPr/>
        </p:nvCxnSpPr>
        <p:spPr>
          <a:xfrm>
            <a:off x="0" y="3618350"/>
            <a:ext cx="9144000" cy="0"/>
          </a:xfrm>
          <a:prstGeom prst="straightConnector1">
            <a:avLst/>
          </a:prstGeom>
          <a:noFill/>
          <a:ln w="9525" cap="flat" cmpd="sng">
            <a:solidFill>
              <a:schemeClr val="dk1"/>
            </a:solidFill>
            <a:prstDash val="solid"/>
            <a:round/>
            <a:headEnd type="none" w="sm" len="sm"/>
            <a:tailEnd type="none" w="sm" len="sm"/>
          </a:ln>
        </p:spPr>
      </p:cxnSp>
      <p:sp>
        <p:nvSpPr>
          <p:cNvPr id="11" name="Google Shape;11;p13"/>
          <p:cNvSpPr>
            <a:spLocks noGrp="1"/>
          </p:cNvSpPr>
          <p:nvPr>
            <p:ph type="pic" idx="2"/>
          </p:nvPr>
        </p:nvSpPr>
        <p:spPr>
          <a:xfrm rot="-5400000">
            <a:off x="4689300" y="690800"/>
            <a:ext cx="3062700" cy="5855100"/>
          </a:xfrm>
          <a:prstGeom prst="round2SameRect">
            <a:avLst>
              <a:gd name="adj1" fmla="val 50000"/>
              <a:gd name="adj2" fmla="val 0"/>
            </a:avLst>
          </a:prstGeom>
          <a:noFill/>
          <a:ln>
            <a:noFill/>
          </a:ln>
        </p:spPr>
        <p:txBody>
          <a:bodyPr/>
          <a:lstStyle/>
          <a:p>
            <a:endParaRPr lang="en-US"/>
          </a:p>
        </p:txBody>
      </p:sp>
      <p:sp>
        <p:nvSpPr>
          <p:cNvPr id="12" name="Google Shape;12;p13"/>
          <p:cNvSpPr txBox="1">
            <a:spLocks noGrp="1"/>
          </p:cNvSpPr>
          <p:nvPr>
            <p:ph type="title"/>
          </p:nvPr>
        </p:nvSpPr>
        <p:spPr>
          <a:xfrm>
            <a:off x="256050" y="3313175"/>
            <a:ext cx="2352600" cy="123000"/>
          </a:xfrm>
          <a:prstGeom prst="rect">
            <a:avLst/>
          </a:prstGeom>
          <a:noFill/>
          <a:ln>
            <a:noFill/>
          </a:ln>
        </p:spPr>
        <p:txBody>
          <a:bodyPr spcFirstLastPara="1" wrap="square" lIns="0" tIns="0" rIns="0" bIns="0" anchor="t" anchorCtr="0">
            <a:spAutoFit/>
          </a:bodyPr>
          <a:lstStyle>
            <a:lvl1pPr lvl="0"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1pPr>
            <a:lvl2pPr lvl="1"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2pPr>
            <a:lvl3pPr lvl="2"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3pPr>
            <a:lvl4pPr lvl="3"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4pPr>
            <a:lvl5pPr lvl="4"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5pPr>
            <a:lvl6pPr lvl="5"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6pPr>
            <a:lvl7pPr lvl="6"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7pPr>
            <a:lvl8pPr lvl="7"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8pPr>
            <a:lvl9pPr lvl="8"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9pPr>
          </a:lstStyle>
          <a:p>
            <a:endParaRPr/>
          </a:p>
        </p:txBody>
      </p:sp>
      <p:sp>
        <p:nvSpPr>
          <p:cNvPr id="13" name="Google Shape;13;p13"/>
          <p:cNvSpPr txBox="1">
            <a:spLocks noGrp="1"/>
          </p:cNvSpPr>
          <p:nvPr>
            <p:ph type="title" idx="3"/>
          </p:nvPr>
        </p:nvSpPr>
        <p:spPr>
          <a:xfrm>
            <a:off x="256050" y="3800525"/>
            <a:ext cx="2352600" cy="123000"/>
          </a:xfrm>
          <a:prstGeom prst="rect">
            <a:avLst/>
          </a:prstGeom>
          <a:noFill/>
          <a:ln>
            <a:noFill/>
          </a:ln>
        </p:spPr>
        <p:txBody>
          <a:bodyPr spcFirstLastPara="1" wrap="square" lIns="0" tIns="0" rIns="0" bIns="0" anchor="t" anchorCtr="0">
            <a:spAutoFit/>
          </a:bodyPr>
          <a:lstStyle>
            <a:lvl1pPr lvl="0"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1pPr>
            <a:lvl2pPr lvl="1"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2pPr>
            <a:lvl3pPr lvl="2"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3pPr>
            <a:lvl4pPr lvl="3"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4pPr>
            <a:lvl5pPr lvl="4"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5pPr>
            <a:lvl6pPr lvl="5"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6pPr>
            <a:lvl7pPr lvl="6"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7pPr>
            <a:lvl8pPr lvl="7"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8pPr>
            <a:lvl9pPr lvl="8" algn="l">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9pPr>
          </a:lstStyle>
          <a:p>
            <a:endParaRPr/>
          </a:p>
        </p:txBody>
      </p:sp>
      <p:sp>
        <p:nvSpPr>
          <p:cNvPr id="14" name="Google Shape;14;p13"/>
          <p:cNvSpPr txBox="1">
            <a:spLocks noGrp="1"/>
          </p:cNvSpPr>
          <p:nvPr>
            <p:ph type="subTitle" idx="1"/>
          </p:nvPr>
        </p:nvSpPr>
        <p:spPr>
          <a:xfrm>
            <a:off x="7657750" y="256025"/>
            <a:ext cx="1230300" cy="275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dk1"/>
              </a:buClr>
              <a:buSzPts val="800"/>
              <a:buFont typeface="Montserrat"/>
              <a:buNone/>
              <a:defRPr>
                <a:solidFill>
                  <a:schemeClr val="dk1"/>
                </a:solidFill>
              </a:defRPr>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
        <p:nvSpPr>
          <p:cNvPr id="15" name="Google Shape;15;p13"/>
          <p:cNvSpPr txBox="1">
            <a:spLocks noGrp="1"/>
          </p:cNvSpPr>
          <p:nvPr>
            <p:ph type="title" idx="4"/>
          </p:nvPr>
        </p:nvSpPr>
        <p:spPr>
          <a:xfrm>
            <a:off x="256050" y="256025"/>
            <a:ext cx="8631900" cy="11355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6000"/>
              <a:buFont typeface="Montserrat"/>
              <a:buNone/>
              <a:defRPr sz="6000">
                <a:latin typeface="Montserrat"/>
                <a:ea typeface="Montserrat"/>
                <a:cs typeface="Montserrat"/>
                <a:sym typeface="Montserrat"/>
              </a:defRPr>
            </a:lvl1pPr>
            <a:lvl2pPr lvl="1" algn="l">
              <a:lnSpc>
                <a:spcPct val="100000"/>
              </a:lnSpc>
              <a:spcBef>
                <a:spcPts val="0"/>
              </a:spcBef>
              <a:spcAft>
                <a:spcPts val="0"/>
              </a:spcAft>
              <a:buClr>
                <a:schemeClr val="dk1"/>
              </a:buClr>
              <a:buSzPts val="6000"/>
              <a:buFont typeface="Montserrat"/>
              <a:buNone/>
              <a:defRPr sz="6000">
                <a:latin typeface="Montserrat"/>
                <a:ea typeface="Montserrat"/>
                <a:cs typeface="Montserrat"/>
                <a:sym typeface="Montserrat"/>
              </a:defRPr>
            </a:lvl2pPr>
            <a:lvl3pPr lvl="2" algn="l">
              <a:lnSpc>
                <a:spcPct val="100000"/>
              </a:lnSpc>
              <a:spcBef>
                <a:spcPts val="0"/>
              </a:spcBef>
              <a:spcAft>
                <a:spcPts val="0"/>
              </a:spcAft>
              <a:buClr>
                <a:schemeClr val="dk1"/>
              </a:buClr>
              <a:buSzPts val="6000"/>
              <a:buFont typeface="Montserrat"/>
              <a:buNone/>
              <a:defRPr sz="6000">
                <a:latin typeface="Montserrat"/>
                <a:ea typeface="Montserrat"/>
                <a:cs typeface="Montserrat"/>
                <a:sym typeface="Montserrat"/>
              </a:defRPr>
            </a:lvl3pPr>
            <a:lvl4pPr lvl="3" algn="l">
              <a:lnSpc>
                <a:spcPct val="100000"/>
              </a:lnSpc>
              <a:spcBef>
                <a:spcPts val="0"/>
              </a:spcBef>
              <a:spcAft>
                <a:spcPts val="0"/>
              </a:spcAft>
              <a:buClr>
                <a:schemeClr val="dk1"/>
              </a:buClr>
              <a:buSzPts val="6000"/>
              <a:buFont typeface="Montserrat"/>
              <a:buNone/>
              <a:defRPr sz="6000">
                <a:latin typeface="Montserrat"/>
                <a:ea typeface="Montserrat"/>
                <a:cs typeface="Montserrat"/>
                <a:sym typeface="Montserrat"/>
              </a:defRPr>
            </a:lvl4pPr>
            <a:lvl5pPr lvl="4" algn="l">
              <a:lnSpc>
                <a:spcPct val="100000"/>
              </a:lnSpc>
              <a:spcBef>
                <a:spcPts val="0"/>
              </a:spcBef>
              <a:spcAft>
                <a:spcPts val="0"/>
              </a:spcAft>
              <a:buClr>
                <a:schemeClr val="dk1"/>
              </a:buClr>
              <a:buSzPts val="6000"/>
              <a:buFont typeface="Montserrat"/>
              <a:buNone/>
              <a:defRPr sz="6000">
                <a:latin typeface="Montserrat"/>
                <a:ea typeface="Montserrat"/>
                <a:cs typeface="Montserrat"/>
                <a:sym typeface="Montserrat"/>
              </a:defRPr>
            </a:lvl5pPr>
            <a:lvl6pPr lvl="5" algn="l">
              <a:lnSpc>
                <a:spcPct val="100000"/>
              </a:lnSpc>
              <a:spcBef>
                <a:spcPts val="0"/>
              </a:spcBef>
              <a:spcAft>
                <a:spcPts val="0"/>
              </a:spcAft>
              <a:buClr>
                <a:schemeClr val="dk1"/>
              </a:buClr>
              <a:buSzPts val="6000"/>
              <a:buFont typeface="Montserrat"/>
              <a:buNone/>
              <a:defRPr sz="6000">
                <a:latin typeface="Montserrat"/>
                <a:ea typeface="Montserrat"/>
                <a:cs typeface="Montserrat"/>
                <a:sym typeface="Montserrat"/>
              </a:defRPr>
            </a:lvl6pPr>
            <a:lvl7pPr lvl="6" algn="l">
              <a:lnSpc>
                <a:spcPct val="100000"/>
              </a:lnSpc>
              <a:spcBef>
                <a:spcPts val="0"/>
              </a:spcBef>
              <a:spcAft>
                <a:spcPts val="0"/>
              </a:spcAft>
              <a:buClr>
                <a:schemeClr val="dk1"/>
              </a:buClr>
              <a:buSzPts val="6000"/>
              <a:buFont typeface="Montserrat"/>
              <a:buNone/>
              <a:defRPr sz="6000">
                <a:latin typeface="Montserrat"/>
                <a:ea typeface="Montserrat"/>
                <a:cs typeface="Montserrat"/>
                <a:sym typeface="Montserrat"/>
              </a:defRPr>
            </a:lvl7pPr>
            <a:lvl8pPr lvl="7" algn="l">
              <a:lnSpc>
                <a:spcPct val="100000"/>
              </a:lnSpc>
              <a:spcBef>
                <a:spcPts val="0"/>
              </a:spcBef>
              <a:spcAft>
                <a:spcPts val="0"/>
              </a:spcAft>
              <a:buClr>
                <a:schemeClr val="dk1"/>
              </a:buClr>
              <a:buSzPts val="6000"/>
              <a:buFont typeface="Montserrat"/>
              <a:buNone/>
              <a:defRPr sz="6000">
                <a:latin typeface="Montserrat"/>
                <a:ea typeface="Montserrat"/>
                <a:cs typeface="Montserrat"/>
                <a:sym typeface="Montserrat"/>
              </a:defRPr>
            </a:lvl8pPr>
            <a:lvl9pPr lvl="8" algn="l">
              <a:lnSpc>
                <a:spcPct val="100000"/>
              </a:lnSpc>
              <a:spcBef>
                <a:spcPts val="0"/>
              </a:spcBef>
              <a:spcAft>
                <a:spcPts val="0"/>
              </a:spcAft>
              <a:buClr>
                <a:schemeClr val="dk1"/>
              </a:buClr>
              <a:buSzPts val="6000"/>
              <a:buFont typeface="Montserrat"/>
              <a:buNone/>
              <a:defRPr sz="6000">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section 2 content display">
  <p:cSld name="BLANK_1_1_1_1_1_1_1_1_1_1_1_2_1_4">
    <p:bg>
      <p:bgPr>
        <a:solidFill>
          <a:schemeClr val="lt1"/>
        </a:solidFill>
        <a:effectLst/>
      </p:bgPr>
    </p:bg>
    <p:spTree>
      <p:nvGrpSpPr>
        <p:cNvPr id="1" name="Shape 88"/>
        <p:cNvGrpSpPr/>
        <p:nvPr/>
      </p:nvGrpSpPr>
      <p:grpSpPr>
        <a:xfrm>
          <a:off x="0" y="0"/>
          <a:ext cx="0" cy="0"/>
          <a:chOff x="0" y="0"/>
          <a:chExt cx="0" cy="0"/>
        </a:xfrm>
      </p:grpSpPr>
      <p:sp>
        <p:nvSpPr>
          <p:cNvPr id="89" name="Google Shape;89;p22"/>
          <p:cNvSpPr/>
          <p:nvPr/>
        </p:nvSpPr>
        <p:spPr>
          <a:xfrm>
            <a:off x="8141300" y="200278"/>
            <a:ext cx="823800" cy="198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2"/>
          <p:cNvSpPr/>
          <p:nvPr/>
        </p:nvSpPr>
        <p:spPr>
          <a:xfrm>
            <a:off x="0" y="1218975"/>
            <a:ext cx="9144000" cy="3924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91" name="Google Shape;91;p22"/>
          <p:cNvSpPr txBox="1">
            <a:spLocks noGrp="1"/>
          </p:cNvSpPr>
          <p:nvPr>
            <p:ph type="title"/>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92" name="Google Shape;92;p22"/>
          <p:cNvSpPr/>
          <p:nvPr/>
        </p:nvSpPr>
        <p:spPr>
          <a:xfrm>
            <a:off x="7643840" y="0"/>
            <a:ext cx="658800" cy="658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93" name="Google Shape;93;p22"/>
          <p:cNvSpPr/>
          <p:nvPr/>
        </p:nvSpPr>
        <p:spPr>
          <a:xfrm>
            <a:off x="7312266" y="887434"/>
            <a:ext cx="331500" cy="33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94" name="Google Shape;94;p22"/>
          <p:cNvSpPr/>
          <p:nvPr/>
        </p:nvSpPr>
        <p:spPr>
          <a:xfrm>
            <a:off x="8302516" y="377490"/>
            <a:ext cx="841500" cy="84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95" name="Google Shape;95;p22"/>
          <p:cNvSpPr/>
          <p:nvPr/>
        </p:nvSpPr>
        <p:spPr>
          <a:xfrm>
            <a:off x="8676264" y="751239"/>
            <a:ext cx="94200" cy="94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cxnSp>
        <p:nvCxnSpPr>
          <p:cNvPr id="96" name="Google Shape;96;p22"/>
          <p:cNvCxnSpPr>
            <a:stCxn id="95" idx="7"/>
            <a:endCxn id="92" idx="7"/>
          </p:cNvCxnSpPr>
          <p:nvPr/>
        </p:nvCxnSpPr>
        <p:spPr>
          <a:xfrm rot="10800000">
            <a:off x="8206169" y="96334"/>
            <a:ext cx="550500" cy="668700"/>
          </a:xfrm>
          <a:prstGeom prst="straightConnector1">
            <a:avLst/>
          </a:prstGeom>
          <a:noFill/>
          <a:ln w="9525" cap="flat" cmpd="sng">
            <a:solidFill>
              <a:schemeClr val="dk1"/>
            </a:solidFill>
            <a:prstDash val="solid"/>
            <a:round/>
            <a:headEnd type="none" w="sm" len="sm"/>
            <a:tailEnd type="none" w="sm" len="sm"/>
          </a:ln>
        </p:spPr>
      </p:cxnSp>
      <p:cxnSp>
        <p:nvCxnSpPr>
          <p:cNvPr id="97" name="Google Shape;97;p22"/>
          <p:cNvCxnSpPr>
            <a:stCxn id="95" idx="4"/>
          </p:cNvCxnSpPr>
          <p:nvPr/>
        </p:nvCxnSpPr>
        <p:spPr>
          <a:xfrm flipH="1">
            <a:off x="7517364" y="845439"/>
            <a:ext cx="1206000" cy="369600"/>
          </a:xfrm>
          <a:prstGeom prst="straightConnector1">
            <a:avLst/>
          </a:prstGeom>
          <a:noFill/>
          <a:ln w="9525" cap="flat" cmpd="sng">
            <a:solidFill>
              <a:schemeClr val="dk1"/>
            </a:solidFill>
            <a:prstDash val="solid"/>
            <a:round/>
            <a:headEnd type="none" w="sm" len="sm"/>
            <a:tailEnd type="none" w="sm" len="sm"/>
          </a:ln>
        </p:spPr>
      </p:cxnSp>
      <p:cxnSp>
        <p:nvCxnSpPr>
          <p:cNvPr id="98" name="Google Shape;98;p22"/>
          <p:cNvCxnSpPr/>
          <p:nvPr/>
        </p:nvCxnSpPr>
        <p:spPr>
          <a:xfrm rot="10800000" flipH="1">
            <a:off x="7323426" y="233734"/>
            <a:ext cx="335400" cy="759900"/>
          </a:xfrm>
          <a:prstGeom prst="straightConnector1">
            <a:avLst/>
          </a:prstGeom>
          <a:noFill/>
          <a:ln w="9525" cap="flat" cmpd="sng">
            <a:solidFill>
              <a:schemeClr val="dk1"/>
            </a:solidFill>
            <a:prstDash val="solid"/>
            <a:round/>
            <a:headEnd type="none" w="sm" len="sm"/>
            <a:tailEnd type="none" w="sm" len="sm"/>
          </a:ln>
        </p:spPr>
      </p:cxnSp>
      <p:sp>
        <p:nvSpPr>
          <p:cNvPr id="99" name="Google Shape;99;p22"/>
          <p:cNvSpPr txBox="1">
            <a:spLocks noGrp="1"/>
          </p:cNvSpPr>
          <p:nvPr>
            <p:ph type="body" idx="1"/>
          </p:nvPr>
        </p:nvSpPr>
        <p:spPr>
          <a:xfrm>
            <a:off x="255975" y="1547275"/>
            <a:ext cx="3639600" cy="6183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100" name="Google Shape;100;p22"/>
          <p:cNvSpPr txBox="1">
            <a:spLocks noGrp="1"/>
          </p:cNvSpPr>
          <p:nvPr>
            <p:ph type="body" idx="2"/>
          </p:nvPr>
        </p:nvSpPr>
        <p:spPr>
          <a:xfrm>
            <a:off x="1994150" y="3231050"/>
            <a:ext cx="2458500" cy="16581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101" name="Google Shape;101;p22"/>
          <p:cNvSpPr>
            <a:spLocks noGrp="1"/>
          </p:cNvSpPr>
          <p:nvPr>
            <p:ph type="pic" idx="3"/>
          </p:nvPr>
        </p:nvSpPr>
        <p:spPr>
          <a:xfrm>
            <a:off x="255950" y="2983150"/>
            <a:ext cx="1588200" cy="1904400"/>
          </a:xfrm>
          <a:prstGeom prst="rect">
            <a:avLst/>
          </a:prstGeom>
          <a:noFill/>
          <a:ln>
            <a:noFill/>
          </a:ln>
        </p:spPr>
      </p:sp>
      <p:sp>
        <p:nvSpPr>
          <p:cNvPr id="102" name="Google Shape;102;p22"/>
          <p:cNvSpPr txBox="1">
            <a:spLocks noGrp="1"/>
          </p:cNvSpPr>
          <p:nvPr>
            <p:ph type="subTitle" idx="4"/>
          </p:nvPr>
        </p:nvSpPr>
        <p:spPr>
          <a:xfrm>
            <a:off x="1994150" y="2994050"/>
            <a:ext cx="2458500" cy="1641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1pPr>
            <a:lvl2pPr lvl="1"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2pPr>
            <a:lvl3pPr lvl="2"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3pPr>
            <a:lvl4pPr lvl="3"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4pPr>
            <a:lvl5pPr lvl="4"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5pPr>
            <a:lvl6pPr lvl="5"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6pPr>
            <a:lvl7pPr lvl="6"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7pPr>
            <a:lvl8pPr lvl="7"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8pPr>
            <a:lvl9pPr lvl="8"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9pPr>
          </a:lstStyle>
          <a:p>
            <a:endParaRPr/>
          </a:p>
        </p:txBody>
      </p:sp>
      <p:sp>
        <p:nvSpPr>
          <p:cNvPr id="103" name="Google Shape;103;p22"/>
          <p:cNvSpPr txBox="1">
            <a:spLocks noGrp="1"/>
          </p:cNvSpPr>
          <p:nvPr>
            <p:ph type="body" idx="5"/>
          </p:nvPr>
        </p:nvSpPr>
        <p:spPr>
          <a:xfrm>
            <a:off x="6429400" y="3231850"/>
            <a:ext cx="2458500" cy="16581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104" name="Google Shape;104;p22"/>
          <p:cNvSpPr>
            <a:spLocks noGrp="1"/>
          </p:cNvSpPr>
          <p:nvPr>
            <p:ph type="pic" idx="6"/>
          </p:nvPr>
        </p:nvSpPr>
        <p:spPr>
          <a:xfrm>
            <a:off x="4691200" y="2983950"/>
            <a:ext cx="1588200" cy="1904400"/>
          </a:xfrm>
          <a:prstGeom prst="rect">
            <a:avLst/>
          </a:prstGeom>
          <a:noFill/>
          <a:ln>
            <a:noFill/>
          </a:ln>
        </p:spPr>
      </p:sp>
      <p:sp>
        <p:nvSpPr>
          <p:cNvPr id="105" name="Google Shape;105;p22"/>
          <p:cNvSpPr txBox="1">
            <a:spLocks noGrp="1"/>
          </p:cNvSpPr>
          <p:nvPr>
            <p:ph type="subTitle" idx="7"/>
          </p:nvPr>
        </p:nvSpPr>
        <p:spPr>
          <a:xfrm>
            <a:off x="6429400" y="2994850"/>
            <a:ext cx="2458500" cy="1641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1pPr>
            <a:lvl2pPr lvl="1"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2pPr>
            <a:lvl3pPr lvl="2"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3pPr>
            <a:lvl4pPr lvl="3"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4pPr>
            <a:lvl5pPr lvl="4"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5pPr>
            <a:lvl6pPr lvl="5"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6pPr>
            <a:lvl7pPr lvl="6"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7pPr>
            <a:lvl8pPr lvl="7"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8pPr>
            <a:lvl9pPr lvl="8"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9pPr>
          </a:lstStyle>
          <a:p>
            <a:endParaRPr/>
          </a:p>
        </p:txBody>
      </p:sp>
      <p:sp>
        <p:nvSpPr>
          <p:cNvPr id="106" name="Google Shape;106;p22"/>
          <p:cNvSpPr txBox="1">
            <a:spLocks noGrp="1"/>
          </p:cNvSpPr>
          <p:nvPr>
            <p:ph type="body" idx="8"/>
          </p:nvPr>
        </p:nvSpPr>
        <p:spPr>
          <a:xfrm>
            <a:off x="4882425" y="1547275"/>
            <a:ext cx="3639600" cy="6183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section 3">
  <p:cSld name="BLANK_1_1_1_1_1_1_1_1_1_1_1_2_1_3">
    <p:bg>
      <p:bgPr>
        <a:solidFill>
          <a:schemeClr val="dk2"/>
        </a:solidFill>
        <a:effectLst/>
      </p:bgPr>
    </p:bg>
    <p:spTree>
      <p:nvGrpSpPr>
        <p:cNvPr id="1" name="Shape 107"/>
        <p:cNvGrpSpPr/>
        <p:nvPr/>
      </p:nvGrpSpPr>
      <p:grpSpPr>
        <a:xfrm>
          <a:off x="0" y="0"/>
          <a:ext cx="0" cy="0"/>
          <a:chOff x="0" y="0"/>
          <a:chExt cx="0" cy="0"/>
        </a:xfrm>
      </p:grpSpPr>
      <p:sp>
        <p:nvSpPr>
          <p:cNvPr id="108" name="Google Shape;108;p23"/>
          <p:cNvSpPr/>
          <p:nvPr/>
        </p:nvSpPr>
        <p:spPr>
          <a:xfrm>
            <a:off x="8141300" y="200278"/>
            <a:ext cx="823800" cy="1989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109" name="Google Shape;109;p23"/>
          <p:cNvSpPr/>
          <p:nvPr/>
        </p:nvSpPr>
        <p:spPr>
          <a:xfrm>
            <a:off x="0" y="1218975"/>
            <a:ext cx="9144000" cy="3924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Montserrat"/>
              <a:ea typeface="Montserrat"/>
              <a:cs typeface="Montserrat"/>
              <a:sym typeface="Montserrat"/>
            </a:endParaRPr>
          </a:p>
        </p:txBody>
      </p:sp>
      <p:sp>
        <p:nvSpPr>
          <p:cNvPr id="110" name="Google Shape;110;p23"/>
          <p:cNvSpPr txBox="1">
            <a:spLocks noGrp="1"/>
          </p:cNvSpPr>
          <p:nvPr>
            <p:ph type="title"/>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111" name="Google Shape;111;p23"/>
          <p:cNvSpPr/>
          <p:nvPr/>
        </p:nvSpPr>
        <p:spPr>
          <a:xfrm flipH="1">
            <a:off x="7595967" y="280050"/>
            <a:ext cx="658800" cy="658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Montserrat"/>
              <a:ea typeface="Montserrat"/>
              <a:cs typeface="Montserrat"/>
              <a:sym typeface="Montserrat"/>
            </a:endParaRPr>
          </a:p>
        </p:txBody>
      </p:sp>
      <p:sp>
        <p:nvSpPr>
          <p:cNvPr id="112" name="Google Shape;112;p23"/>
          <p:cNvSpPr/>
          <p:nvPr/>
        </p:nvSpPr>
        <p:spPr>
          <a:xfrm flipH="1">
            <a:off x="7759616" y="443699"/>
            <a:ext cx="331500" cy="33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Montserrat"/>
              <a:ea typeface="Montserrat"/>
              <a:cs typeface="Montserrat"/>
              <a:sym typeface="Montserrat"/>
            </a:endParaRPr>
          </a:p>
        </p:txBody>
      </p:sp>
      <p:sp>
        <p:nvSpPr>
          <p:cNvPr id="113" name="Google Shape;113;p23"/>
          <p:cNvSpPr/>
          <p:nvPr/>
        </p:nvSpPr>
        <p:spPr>
          <a:xfrm flipH="1">
            <a:off x="7925104" y="4"/>
            <a:ext cx="1218900" cy="1218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Montserrat"/>
              <a:ea typeface="Montserrat"/>
              <a:cs typeface="Montserrat"/>
              <a:sym typeface="Montserrat"/>
            </a:endParaRPr>
          </a:p>
        </p:txBody>
      </p:sp>
      <p:sp>
        <p:nvSpPr>
          <p:cNvPr id="114" name="Google Shape;114;p23"/>
          <p:cNvSpPr/>
          <p:nvPr/>
        </p:nvSpPr>
        <p:spPr>
          <a:xfrm flipH="1">
            <a:off x="7878268" y="562339"/>
            <a:ext cx="94200" cy="94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Montserrat"/>
              <a:ea typeface="Montserrat"/>
              <a:cs typeface="Montserrat"/>
              <a:sym typeface="Montserrat"/>
            </a:endParaRPr>
          </a:p>
        </p:txBody>
      </p:sp>
      <p:sp>
        <p:nvSpPr>
          <p:cNvPr id="115" name="Google Shape;115;p23"/>
          <p:cNvSpPr txBox="1">
            <a:spLocks noGrp="1"/>
          </p:cNvSpPr>
          <p:nvPr>
            <p:ph type="body" idx="1"/>
          </p:nvPr>
        </p:nvSpPr>
        <p:spPr>
          <a:xfrm>
            <a:off x="255975" y="1547275"/>
            <a:ext cx="3639600" cy="6183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116" name="Google Shape;116;p23"/>
          <p:cNvSpPr txBox="1">
            <a:spLocks noGrp="1"/>
          </p:cNvSpPr>
          <p:nvPr>
            <p:ph type="body" idx="2"/>
          </p:nvPr>
        </p:nvSpPr>
        <p:spPr>
          <a:xfrm>
            <a:off x="4882425" y="1547275"/>
            <a:ext cx="3639600" cy="6183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section 4">
  <p:cSld name="BLANK_1_1_1_1_1_1_1_1_1_1_1_2_1_3_1">
    <p:bg>
      <p:bgPr>
        <a:solidFill>
          <a:schemeClr val="dk2"/>
        </a:solidFill>
        <a:effectLst/>
      </p:bgPr>
    </p:bg>
    <p:spTree>
      <p:nvGrpSpPr>
        <p:cNvPr id="1" name="Shape 117"/>
        <p:cNvGrpSpPr/>
        <p:nvPr/>
      </p:nvGrpSpPr>
      <p:grpSpPr>
        <a:xfrm>
          <a:off x="0" y="0"/>
          <a:ext cx="0" cy="0"/>
          <a:chOff x="0" y="0"/>
          <a:chExt cx="0" cy="0"/>
        </a:xfrm>
      </p:grpSpPr>
      <p:sp>
        <p:nvSpPr>
          <p:cNvPr id="118" name="Google Shape;118;p24"/>
          <p:cNvSpPr/>
          <p:nvPr/>
        </p:nvSpPr>
        <p:spPr>
          <a:xfrm>
            <a:off x="0" y="1218975"/>
            <a:ext cx="9144000" cy="3924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Montserrat"/>
              <a:ea typeface="Montserrat"/>
              <a:cs typeface="Montserrat"/>
              <a:sym typeface="Montserrat"/>
            </a:endParaRPr>
          </a:p>
        </p:txBody>
      </p:sp>
      <p:sp>
        <p:nvSpPr>
          <p:cNvPr id="119" name="Google Shape;119;p24"/>
          <p:cNvSpPr/>
          <p:nvPr/>
        </p:nvSpPr>
        <p:spPr>
          <a:xfrm>
            <a:off x="8141300" y="200278"/>
            <a:ext cx="823800" cy="1989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120" name="Google Shape;120;p24"/>
          <p:cNvSpPr txBox="1">
            <a:spLocks noGrp="1"/>
          </p:cNvSpPr>
          <p:nvPr>
            <p:ph type="title"/>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121" name="Google Shape;121;p24"/>
          <p:cNvSpPr/>
          <p:nvPr/>
        </p:nvSpPr>
        <p:spPr>
          <a:xfrm flipH="1">
            <a:off x="7595967" y="280050"/>
            <a:ext cx="658800" cy="658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Montserrat"/>
              <a:ea typeface="Montserrat"/>
              <a:cs typeface="Montserrat"/>
              <a:sym typeface="Montserrat"/>
            </a:endParaRPr>
          </a:p>
        </p:txBody>
      </p:sp>
      <p:sp>
        <p:nvSpPr>
          <p:cNvPr id="122" name="Google Shape;122;p24"/>
          <p:cNvSpPr/>
          <p:nvPr/>
        </p:nvSpPr>
        <p:spPr>
          <a:xfrm flipH="1">
            <a:off x="7759616" y="443699"/>
            <a:ext cx="331500" cy="33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Montserrat"/>
              <a:ea typeface="Montserrat"/>
              <a:cs typeface="Montserrat"/>
              <a:sym typeface="Montserrat"/>
            </a:endParaRPr>
          </a:p>
        </p:txBody>
      </p:sp>
      <p:sp>
        <p:nvSpPr>
          <p:cNvPr id="123" name="Google Shape;123;p24"/>
          <p:cNvSpPr/>
          <p:nvPr/>
        </p:nvSpPr>
        <p:spPr>
          <a:xfrm flipH="1">
            <a:off x="7925104" y="4"/>
            <a:ext cx="1218900" cy="1218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Montserrat"/>
              <a:ea typeface="Montserrat"/>
              <a:cs typeface="Montserrat"/>
              <a:sym typeface="Montserrat"/>
            </a:endParaRPr>
          </a:p>
        </p:txBody>
      </p:sp>
      <p:sp>
        <p:nvSpPr>
          <p:cNvPr id="124" name="Google Shape;124;p24"/>
          <p:cNvSpPr/>
          <p:nvPr/>
        </p:nvSpPr>
        <p:spPr>
          <a:xfrm flipH="1">
            <a:off x="7878268" y="562339"/>
            <a:ext cx="94200" cy="94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Montserrat"/>
              <a:ea typeface="Montserrat"/>
              <a:cs typeface="Montserrat"/>
              <a:sym typeface="Montserrat"/>
            </a:endParaRPr>
          </a:p>
        </p:txBody>
      </p:sp>
      <p:sp>
        <p:nvSpPr>
          <p:cNvPr id="125" name="Google Shape;125;p24"/>
          <p:cNvSpPr txBox="1">
            <a:spLocks noGrp="1"/>
          </p:cNvSpPr>
          <p:nvPr>
            <p:ph type="body" idx="1"/>
          </p:nvPr>
        </p:nvSpPr>
        <p:spPr>
          <a:xfrm>
            <a:off x="255975" y="1547275"/>
            <a:ext cx="3639600" cy="6183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126" name="Google Shape;126;p24"/>
          <p:cNvSpPr txBox="1">
            <a:spLocks noGrp="1"/>
          </p:cNvSpPr>
          <p:nvPr>
            <p:ph type="body" idx="2"/>
          </p:nvPr>
        </p:nvSpPr>
        <p:spPr>
          <a:xfrm>
            <a:off x="444125" y="4243800"/>
            <a:ext cx="2402100" cy="457200"/>
          </a:xfrm>
          <a:prstGeom prst="rect">
            <a:avLst/>
          </a:prstGeom>
          <a:noFill/>
          <a:ln>
            <a:noFill/>
          </a:ln>
        </p:spPr>
        <p:txBody>
          <a:bodyPr spcFirstLastPara="1" wrap="square" lIns="0" tIns="0" rIns="0" bIns="0" anchor="b" anchorCtr="0">
            <a:no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127" name="Google Shape;127;p24"/>
          <p:cNvSpPr txBox="1">
            <a:spLocks noGrp="1"/>
          </p:cNvSpPr>
          <p:nvPr>
            <p:ph type="body" idx="3"/>
          </p:nvPr>
        </p:nvSpPr>
        <p:spPr>
          <a:xfrm>
            <a:off x="3370950" y="4243800"/>
            <a:ext cx="2402100" cy="457200"/>
          </a:xfrm>
          <a:prstGeom prst="rect">
            <a:avLst/>
          </a:prstGeom>
          <a:noFill/>
          <a:ln>
            <a:noFill/>
          </a:ln>
        </p:spPr>
        <p:txBody>
          <a:bodyPr spcFirstLastPara="1" wrap="square" lIns="0" tIns="0" rIns="0" bIns="0" anchor="b" anchorCtr="0">
            <a:no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128" name="Google Shape;128;p24"/>
          <p:cNvSpPr txBox="1">
            <a:spLocks noGrp="1"/>
          </p:cNvSpPr>
          <p:nvPr>
            <p:ph type="body" idx="4"/>
          </p:nvPr>
        </p:nvSpPr>
        <p:spPr>
          <a:xfrm>
            <a:off x="6297725" y="4243800"/>
            <a:ext cx="2402100" cy="457200"/>
          </a:xfrm>
          <a:prstGeom prst="rect">
            <a:avLst/>
          </a:prstGeom>
          <a:noFill/>
          <a:ln>
            <a:noFill/>
          </a:ln>
        </p:spPr>
        <p:txBody>
          <a:bodyPr spcFirstLastPara="1" wrap="square" lIns="0" tIns="0" rIns="0" bIns="0" anchor="b" anchorCtr="0">
            <a:no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129" name="Google Shape;129;p24"/>
          <p:cNvSpPr txBox="1">
            <a:spLocks noGrp="1"/>
          </p:cNvSpPr>
          <p:nvPr>
            <p:ph type="title" idx="5"/>
          </p:nvPr>
        </p:nvSpPr>
        <p:spPr>
          <a:xfrm>
            <a:off x="444125" y="3094675"/>
            <a:ext cx="24021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4800"/>
              <a:buNone/>
              <a:defRPr sz="24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130" name="Google Shape;130;p24"/>
          <p:cNvSpPr txBox="1">
            <a:spLocks noGrp="1"/>
          </p:cNvSpPr>
          <p:nvPr>
            <p:ph type="title" idx="6"/>
          </p:nvPr>
        </p:nvSpPr>
        <p:spPr>
          <a:xfrm>
            <a:off x="3370950" y="3094675"/>
            <a:ext cx="24021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4800"/>
              <a:buNone/>
              <a:defRPr sz="24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131" name="Google Shape;131;p24"/>
          <p:cNvSpPr txBox="1">
            <a:spLocks noGrp="1"/>
          </p:cNvSpPr>
          <p:nvPr>
            <p:ph type="title" idx="7"/>
          </p:nvPr>
        </p:nvSpPr>
        <p:spPr>
          <a:xfrm>
            <a:off x="6297775" y="3094675"/>
            <a:ext cx="24021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4800"/>
              <a:buNone/>
              <a:defRPr sz="24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section 6">
  <p:cSld name="BLANK_1_1_1_1_1_1_1_1_1_1_1_2_1_2_2">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134" name="Google Shape;134;p25"/>
          <p:cNvSpPr txBox="1">
            <a:spLocks noGrp="1"/>
          </p:cNvSpPr>
          <p:nvPr>
            <p:ph type="body" idx="1"/>
          </p:nvPr>
        </p:nvSpPr>
        <p:spPr>
          <a:xfrm>
            <a:off x="255975" y="1547275"/>
            <a:ext cx="3639600" cy="6183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135" name="Google Shape;135;p25"/>
          <p:cNvSpPr txBox="1">
            <a:spLocks noGrp="1"/>
          </p:cNvSpPr>
          <p:nvPr>
            <p:ph type="subTitle" idx="2"/>
          </p:nvPr>
        </p:nvSpPr>
        <p:spPr>
          <a:xfrm>
            <a:off x="7657750" y="256025"/>
            <a:ext cx="1230300" cy="275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dk1"/>
              </a:buClr>
              <a:buSzPts val="800"/>
              <a:buFont typeface="Montserrat"/>
              <a:buNone/>
              <a:defRPr>
                <a:solidFill>
                  <a:schemeClr val="dk1"/>
                </a:solidFill>
              </a:defRPr>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
        <p:nvSpPr>
          <p:cNvPr id="136" name="Google Shape;136;p25"/>
          <p:cNvSpPr txBox="1">
            <a:spLocks noGrp="1"/>
          </p:cNvSpPr>
          <p:nvPr>
            <p:ph type="title" idx="3"/>
          </p:nvPr>
        </p:nvSpPr>
        <p:spPr>
          <a:xfrm>
            <a:off x="3622350" y="3410283"/>
            <a:ext cx="1899300" cy="714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4800"/>
              <a:buNone/>
              <a:defRPr sz="5600">
                <a:solidFill>
                  <a:schemeClr val="lt2"/>
                </a:solidFill>
              </a:defRPr>
            </a:lvl1pPr>
            <a:lvl2pPr lvl="1" algn="l">
              <a:lnSpc>
                <a:spcPct val="100000"/>
              </a:lnSpc>
              <a:spcBef>
                <a:spcPts val="0"/>
              </a:spcBef>
              <a:spcAft>
                <a:spcPts val="0"/>
              </a:spcAft>
              <a:buSzPts val="4800"/>
              <a:buNone/>
              <a:defRPr sz="5600"/>
            </a:lvl2pPr>
            <a:lvl3pPr lvl="2" algn="l">
              <a:lnSpc>
                <a:spcPct val="100000"/>
              </a:lnSpc>
              <a:spcBef>
                <a:spcPts val="0"/>
              </a:spcBef>
              <a:spcAft>
                <a:spcPts val="0"/>
              </a:spcAft>
              <a:buSzPts val="4800"/>
              <a:buNone/>
              <a:defRPr sz="5600"/>
            </a:lvl3pPr>
            <a:lvl4pPr lvl="3" algn="l">
              <a:lnSpc>
                <a:spcPct val="100000"/>
              </a:lnSpc>
              <a:spcBef>
                <a:spcPts val="0"/>
              </a:spcBef>
              <a:spcAft>
                <a:spcPts val="0"/>
              </a:spcAft>
              <a:buSzPts val="4800"/>
              <a:buNone/>
              <a:defRPr sz="5600"/>
            </a:lvl4pPr>
            <a:lvl5pPr lvl="4" algn="l">
              <a:lnSpc>
                <a:spcPct val="100000"/>
              </a:lnSpc>
              <a:spcBef>
                <a:spcPts val="0"/>
              </a:spcBef>
              <a:spcAft>
                <a:spcPts val="0"/>
              </a:spcAft>
              <a:buSzPts val="4800"/>
              <a:buNone/>
              <a:defRPr sz="5600"/>
            </a:lvl5pPr>
            <a:lvl6pPr lvl="5" algn="l">
              <a:lnSpc>
                <a:spcPct val="100000"/>
              </a:lnSpc>
              <a:spcBef>
                <a:spcPts val="0"/>
              </a:spcBef>
              <a:spcAft>
                <a:spcPts val="0"/>
              </a:spcAft>
              <a:buSzPts val="4800"/>
              <a:buNone/>
              <a:defRPr sz="5600"/>
            </a:lvl6pPr>
            <a:lvl7pPr lvl="6" algn="l">
              <a:lnSpc>
                <a:spcPct val="100000"/>
              </a:lnSpc>
              <a:spcBef>
                <a:spcPts val="0"/>
              </a:spcBef>
              <a:spcAft>
                <a:spcPts val="0"/>
              </a:spcAft>
              <a:buSzPts val="4800"/>
              <a:buNone/>
              <a:defRPr sz="5600"/>
            </a:lvl7pPr>
            <a:lvl8pPr lvl="7" algn="l">
              <a:lnSpc>
                <a:spcPct val="100000"/>
              </a:lnSpc>
              <a:spcBef>
                <a:spcPts val="0"/>
              </a:spcBef>
              <a:spcAft>
                <a:spcPts val="0"/>
              </a:spcAft>
              <a:buSzPts val="4800"/>
              <a:buNone/>
              <a:defRPr sz="5600"/>
            </a:lvl8pPr>
            <a:lvl9pPr lvl="8" algn="l">
              <a:lnSpc>
                <a:spcPct val="100000"/>
              </a:lnSpc>
              <a:spcBef>
                <a:spcPts val="0"/>
              </a:spcBef>
              <a:spcAft>
                <a:spcPts val="0"/>
              </a:spcAft>
              <a:buSzPts val="4800"/>
              <a:buNone/>
              <a:defRPr sz="5600"/>
            </a:lvl9pPr>
          </a:lstStyle>
          <a:p>
            <a:endParaRPr/>
          </a:p>
        </p:txBody>
      </p:sp>
      <p:sp>
        <p:nvSpPr>
          <p:cNvPr id="137" name="Google Shape;137;p25"/>
          <p:cNvSpPr txBox="1">
            <a:spLocks noGrp="1"/>
          </p:cNvSpPr>
          <p:nvPr>
            <p:ph type="subTitle" idx="4"/>
          </p:nvPr>
        </p:nvSpPr>
        <p:spPr>
          <a:xfrm>
            <a:off x="3729900" y="4217102"/>
            <a:ext cx="1684200" cy="275700"/>
          </a:xfrm>
          <a:prstGeom prst="rect">
            <a:avLst/>
          </a:prstGeom>
          <a:noFill/>
          <a:ln>
            <a:noFill/>
          </a:ln>
        </p:spPr>
        <p:txBody>
          <a:bodyPr spcFirstLastPara="1" wrap="square" lIns="0" tIns="0" rIns="0" bIns="0" anchor="t" anchorCtr="0">
            <a:noAutofit/>
          </a:bodyPr>
          <a:lstStyle>
            <a:lvl1pPr lvl="0" algn="ctr">
              <a:lnSpc>
                <a:spcPct val="115000"/>
              </a:lnSpc>
              <a:spcBef>
                <a:spcPts val="0"/>
              </a:spcBef>
              <a:spcAft>
                <a:spcPts val="0"/>
              </a:spcAft>
              <a:buSzPts val="900"/>
              <a:buNone/>
              <a:defRPr sz="1800"/>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
        <p:nvSpPr>
          <p:cNvPr id="138" name="Google Shape;138;p25"/>
          <p:cNvSpPr txBox="1">
            <a:spLocks noGrp="1"/>
          </p:cNvSpPr>
          <p:nvPr>
            <p:ph type="title" idx="5"/>
          </p:nvPr>
        </p:nvSpPr>
        <p:spPr>
          <a:xfrm>
            <a:off x="574363" y="3410283"/>
            <a:ext cx="1899300" cy="714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4800"/>
              <a:buNone/>
              <a:defRPr sz="5600">
                <a:solidFill>
                  <a:schemeClr val="lt2"/>
                </a:solidFill>
              </a:defRPr>
            </a:lvl1pPr>
            <a:lvl2pPr lvl="1" algn="l">
              <a:lnSpc>
                <a:spcPct val="100000"/>
              </a:lnSpc>
              <a:spcBef>
                <a:spcPts val="0"/>
              </a:spcBef>
              <a:spcAft>
                <a:spcPts val="0"/>
              </a:spcAft>
              <a:buSzPts val="4800"/>
              <a:buNone/>
              <a:defRPr sz="5600"/>
            </a:lvl2pPr>
            <a:lvl3pPr lvl="2" algn="l">
              <a:lnSpc>
                <a:spcPct val="100000"/>
              </a:lnSpc>
              <a:spcBef>
                <a:spcPts val="0"/>
              </a:spcBef>
              <a:spcAft>
                <a:spcPts val="0"/>
              </a:spcAft>
              <a:buSzPts val="4800"/>
              <a:buNone/>
              <a:defRPr sz="5600"/>
            </a:lvl3pPr>
            <a:lvl4pPr lvl="3" algn="l">
              <a:lnSpc>
                <a:spcPct val="100000"/>
              </a:lnSpc>
              <a:spcBef>
                <a:spcPts val="0"/>
              </a:spcBef>
              <a:spcAft>
                <a:spcPts val="0"/>
              </a:spcAft>
              <a:buSzPts val="4800"/>
              <a:buNone/>
              <a:defRPr sz="5600"/>
            </a:lvl4pPr>
            <a:lvl5pPr lvl="4" algn="l">
              <a:lnSpc>
                <a:spcPct val="100000"/>
              </a:lnSpc>
              <a:spcBef>
                <a:spcPts val="0"/>
              </a:spcBef>
              <a:spcAft>
                <a:spcPts val="0"/>
              </a:spcAft>
              <a:buSzPts val="4800"/>
              <a:buNone/>
              <a:defRPr sz="5600"/>
            </a:lvl5pPr>
            <a:lvl6pPr lvl="5" algn="l">
              <a:lnSpc>
                <a:spcPct val="100000"/>
              </a:lnSpc>
              <a:spcBef>
                <a:spcPts val="0"/>
              </a:spcBef>
              <a:spcAft>
                <a:spcPts val="0"/>
              </a:spcAft>
              <a:buSzPts val="4800"/>
              <a:buNone/>
              <a:defRPr sz="5600"/>
            </a:lvl6pPr>
            <a:lvl7pPr lvl="6" algn="l">
              <a:lnSpc>
                <a:spcPct val="100000"/>
              </a:lnSpc>
              <a:spcBef>
                <a:spcPts val="0"/>
              </a:spcBef>
              <a:spcAft>
                <a:spcPts val="0"/>
              </a:spcAft>
              <a:buSzPts val="4800"/>
              <a:buNone/>
              <a:defRPr sz="5600"/>
            </a:lvl7pPr>
            <a:lvl8pPr lvl="7" algn="l">
              <a:lnSpc>
                <a:spcPct val="100000"/>
              </a:lnSpc>
              <a:spcBef>
                <a:spcPts val="0"/>
              </a:spcBef>
              <a:spcAft>
                <a:spcPts val="0"/>
              </a:spcAft>
              <a:buSzPts val="4800"/>
              <a:buNone/>
              <a:defRPr sz="5600"/>
            </a:lvl8pPr>
            <a:lvl9pPr lvl="8" algn="l">
              <a:lnSpc>
                <a:spcPct val="100000"/>
              </a:lnSpc>
              <a:spcBef>
                <a:spcPts val="0"/>
              </a:spcBef>
              <a:spcAft>
                <a:spcPts val="0"/>
              </a:spcAft>
              <a:buSzPts val="4800"/>
              <a:buNone/>
              <a:defRPr sz="5600"/>
            </a:lvl9pPr>
          </a:lstStyle>
          <a:p>
            <a:endParaRPr/>
          </a:p>
        </p:txBody>
      </p:sp>
      <p:sp>
        <p:nvSpPr>
          <p:cNvPr id="139" name="Google Shape;139;p25"/>
          <p:cNvSpPr txBox="1">
            <a:spLocks noGrp="1"/>
          </p:cNvSpPr>
          <p:nvPr>
            <p:ph type="subTitle" idx="6"/>
          </p:nvPr>
        </p:nvSpPr>
        <p:spPr>
          <a:xfrm>
            <a:off x="681913" y="4217102"/>
            <a:ext cx="1684200" cy="275700"/>
          </a:xfrm>
          <a:prstGeom prst="rect">
            <a:avLst/>
          </a:prstGeom>
          <a:noFill/>
          <a:ln>
            <a:noFill/>
          </a:ln>
        </p:spPr>
        <p:txBody>
          <a:bodyPr spcFirstLastPara="1" wrap="square" lIns="0" tIns="0" rIns="0" bIns="0" anchor="t" anchorCtr="0">
            <a:noAutofit/>
          </a:bodyPr>
          <a:lstStyle>
            <a:lvl1pPr lvl="0" algn="ctr">
              <a:lnSpc>
                <a:spcPct val="115000"/>
              </a:lnSpc>
              <a:spcBef>
                <a:spcPts val="0"/>
              </a:spcBef>
              <a:spcAft>
                <a:spcPts val="0"/>
              </a:spcAft>
              <a:buSzPts val="900"/>
              <a:buNone/>
              <a:defRPr sz="1800"/>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
        <p:nvSpPr>
          <p:cNvPr id="140" name="Google Shape;140;p25"/>
          <p:cNvSpPr txBox="1">
            <a:spLocks noGrp="1"/>
          </p:cNvSpPr>
          <p:nvPr>
            <p:ph type="title" idx="7"/>
          </p:nvPr>
        </p:nvSpPr>
        <p:spPr>
          <a:xfrm>
            <a:off x="6670325" y="3410283"/>
            <a:ext cx="1899300" cy="714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4800"/>
              <a:buNone/>
              <a:defRPr sz="5600">
                <a:solidFill>
                  <a:schemeClr val="lt2"/>
                </a:solidFill>
              </a:defRPr>
            </a:lvl1pPr>
            <a:lvl2pPr lvl="1" algn="l">
              <a:lnSpc>
                <a:spcPct val="100000"/>
              </a:lnSpc>
              <a:spcBef>
                <a:spcPts val="0"/>
              </a:spcBef>
              <a:spcAft>
                <a:spcPts val="0"/>
              </a:spcAft>
              <a:buSzPts val="4800"/>
              <a:buNone/>
              <a:defRPr sz="5600"/>
            </a:lvl2pPr>
            <a:lvl3pPr lvl="2" algn="l">
              <a:lnSpc>
                <a:spcPct val="100000"/>
              </a:lnSpc>
              <a:spcBef>
                <a:spcPts val="0"/>
              </a:spcBef>
              <a:spcAft>
                <a:spcPts val="0"/>
              </a:spcAft>
              <a:buSzPts val="4800"/>
              <a:buNone/>
              <a:defRPr sz="5600"/>
            </a:lvl3pPr>
            <a:lvl4pPr lvl="3" algn="l">
              <a:lnSpc>
                <a:spcPct val="100000"/>
              </a:lnSpc>
              <a:spcBef>
                <a:spcPts val="0"/>
              </a:spcBef>
              <a:spcAft>
                <a:spcPts val="0"/>
              </a:spcAft>
              <a:buSzPts val="4800"/>
              <a:buNone/>
              <a:defRPr sz="5600"/>
            </a:lvl4pPr>
            <a:lvl5pPr lvl="4" algn="l">
              <a:lnSpc>
                <a:spcPct val="100000"/>
              </a:lnSpc>
              <a:spcBef>
                <a:spcPts val="0"/>
              </a:spcBef>
              <a:spcAft>
                <a:spcPts val="0"/>
              </a:spcAft>
              <a:buSzPts val="4800"/>
              <a:buNone/>
              <a:defRPr sz="5600"/>
            </a:lvl5pPr>
            <a:lvl6pPr lvl="5" algn="l">
              <a:lnSpc>
                <a:spcPct val="100000"/>
              </a:lnSpc>
              <a:spcBef>
                <a:spcPts val="0"/>
              </a:spcBef>
              <a:spcAft>
                <a:spcPts val="0"/>
              </a:spcAft>
              <a:buSzPts val="4800"/>
              <a:buNone/>
              <a:defRPr sz="5600"/>
            </a:lvl6pPr>
            <a:lvl7pPr lvl="6" algn="l">
              <a:lnSpc>
                <a:spcPct val="100000"/>
              </a:lnSpc>
              <a:spcBef>
                <a:spcPts val="0"/>
              </a:spcBef>
              <a:spcAft>
                <a:spcPts val="0"/>
              </a:spcAft>
              <a:buSzPts val="4800"/>
              <a:buNone/>
              <a:defRPr sz="5600"/>
            </a:lvl7pPr>
            <a:lvl8pPr lvl="7" algn="l">
              <a:lnSpc>
                <a:spcPct val="100000"/>
              </a:lnSpc>
              <a:spcBef>
                <a:spcPts val="0"/>
              </a:spcBef>
              <a:spcAft>
                <a:spcPts val="0"/>
              </a:spcAft>
              <a:buSzPts val="4800"/>
              <a:buNone/>
              <a:defRPr sz="5600"/>
            </a:lvl8pPr>
            <a:lvl9pPr lvl="8" algn="l">
              <a:lnSpc>
                <a:spcPct val="100000"/>
              </a:lnSpc>
              <a:spcBef>
                <a:spcPts val="0"/>
              </a:spcBef>
              <a:spcAft>
                <a:spcPts val="0"/>
              </a:spcAft>
              <a:buSzPts val="4800"/>
              <a:buNone/>
              <a:defRPr sz="5600"/>
            </a:lvl9pPr>
          </a:lstStyle>
          <a:p>
            <a:endParaRPr/>
          </a:p>
        </p:txBody>
      </p:sp>
      <p:sp>
        <p:nvSpPr>
          <p:cNvPr id="141" name="Google Shape;141;p25"/>
          <p:cNvSpPr txBox="1">
            <a:spLocks noGrp="1"/>
          </p:cNvSpPr>
          <p:nvPr>
            <p:ph type="subTitle" idx="8"/>
          </p:nvPr>
        </p:nvSpPr>
        <p:spPr>
          <a:xfrm>
            <a:off x="6777875" y="4217102"/>
            <a:ext cx="1684200" cy="275700"/>
          </a:xfrm>
          <a:prstGeom prst="rect">
            <a:avLst/>
          </a:prstGeom>
          <a:noFill/>
          <a:ln>
            <a:noFill/>
          </a:ln>
        </p:spPr>
        <p:txBody>
          <a:bodyPr spcFirstLastPara="1" wrap="square" lIns="0" tIns="0" rIns="0" bIns="0" anchor="t" anchorCtr="0">
            <a:noAutofit/>
          </a:bodyPr>
          <a:lstStyle>
            <a:lvl1pPr lvl="0" algn="ctr">
              <a:lnSpc>
                <a:spcPct val="115000"/>
              </a:lnSpc>
              <a:spcBef>
                <a:spcPts val="0"/>
              </a:spcBef>
              <a:spcAft>
                <a:spcPts val="0"/>
              </a:spcAft>
              <a:buSzPts val="900"/>
              <a:buNone/>
              <a:defRPr sz="1800"/>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section 7">
  <p:cSld name="BLANK_1_1_1_1_1_1_1_1_1_1_1_2_1_2_2_1">
    <p:bg>
      <p:bgPr>
        <a:solidFill>
          <a:schemeClr val="dk2"/>
        </a:solidFill>
        <a:effectLst/>
      </p:bgPr>
    </p:bg>
    <p:spTree>
      <p:nvGrpSpPr>
        <p:cNvPr id="1" name="Shape 142"/>
        <p:cNvGrpSpPr/>
        <p:nvPr/>
      </p:nvGrpSpPr>
      <p:grpSpPr>
        <a:xfrm>
          <a:off x="0" y="0"/>
          <a:ext cx="0" cy="0"/>
          <a:chOff x="0" y="0"/>
          <a:chExt cx="0" cy="0"/>
        </a:xfrm>
      </p:grpSpPr>
      <p:sp>
        <p:nvSpPr>
          <p:cNvPr id="143" name="Google Shape;143;p26"/>
          <p:cNvSpPr/>
          <p:nvPr/>
        </p:nvSpPr>
        <p:spPr>
          <a:xfrm>
            <a:off x="0" y="1218975"/>
            <a:ext cx="9144000" cy="3924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Montserrat"/>
              <a:ea typeface="Montserrat"/>
              <a:cs typeface="Montserrat"/>
              <a:sym typeface="Montserrat"/>
            </a:endParaRPr>
          </a:p>
        </p:txBody>
      </p:sp>
      <p:sp>
        <p:nvSpPr>
          <p:cNvPr id="144" name="Google Shape;144;p26"/>
          <p:cNvSpPr txBox="1">
            <a:spLocks noGrp="1"/>
          </p:cNvSpPr>
          <p:nvPr>
            <p:ph type="title"/>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145" name="Google Shape;145;p26"/>
          <p:cNvSpPr txBox="1">
            <a:spLocks noGrp="1"/>
          </p:cNvSpPr>
          <p:nvPr>
            <p:ph type="body" idx="1"/>
          </p:nvPr>
        </p:nvSpPr>
        <p:spPr>
          <a:xfrm>
            <a:off x="255975" y="1547275"/>
            <a:ext cx="3639600" cy="6183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146" name="Google Shape;146;p26"/>
          <p:cNvSpPr/>
          <p:nvPr/>
        </p:nvSpPr>
        <p:spPr>
          <a:xfrm flipH="1">
            <a:off x="7595967" y="280050"/>
            <a:ext cx="658800" cy="658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Montserrat"/>
              <a:ea typeface="Montserrat"/>
              <a:cs typeface="Montserrat"/>
              <a:sym typeface="Montserrat"/>
            </a:endParaRPr>
          </a:p>
        </p:txBody>
      </p:sp>
      <p:sp>
        <p:nvSpPr>
          <p:cNvPr id="147" name="Google Shape;147;p26"/>
          <p:cNvSpPr/>
          <p:nvPr/>
        </p:nvSpPr>
        <p:spPr>
          <a:xfrm flipH="1">
            <a:off x="7759616" y="443699"/>
            <a:ext cx="331500" cy="33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Montserrat"/>
              <a:ea typeface="Montserrat"/>
              <a:cs typeface="Montserrat"/>
              <a:sym typeface="Montserrat"/>
            </a:endParaRPr>
          </a:p>
        </p:txBody>
      </p:sp>
      <p:sp>
        <p:nvSpPr>
          <p:cNvPr id="148" name="Google Shape;148;p26"/>
          <p:cNvSpPr/>
          <p:nvPr/>
        </p:nvSpPr>
        <p:spPr>
          <a:xfrm flipH="1">
            <a:off x="7925104" y="4"/>
            <a:ext cx="1218900" cy="1218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Montserrat"/>
              <a:ea typeface="Montserrat"/>
              <a:cs typeface="Montserrat"/>
              <a:sym typeface="Montserrat"/>
            </a:endParaRPr>
          </a:p>
        </p:txBody>
      </p:sp>
      <p:sp>
        <p:nvSpPr>
          <p:cNvPr id="149" name="Google Shape;149;p26"/>
          <p:cNvSpPr/>
          <p:nvPr/>
        </p:nvSpPr>
        <p:spPr>
          <a:xfrm flipH="1">
            <a:off x="7878268" y="562339"/>
            <a:ext cx="94200" cy="94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Montserrat"/>
              <a:ea typeface="Montserrat"/>
              <a:cs typeface="Montserrat"/>
              <a:sym typeface="Montserrat"/>
            </a:endParaRPr>
          </a:p>
        </p:txBody>
      </p:sp>
      <p:sp>
        <p:nvSpPr>
          <p:cNvPr id="150" name="Google Shape;150;p26"/>
          <p:cNvSpPr txBox="1">
            <a:spLocks noGrp="1"/>
          </p:cNvSpPr>
          <p:nvPr>
            <p:ph type="title" idx="2"/>
          </p:nvPr>
        </p:nvSpPr>
        <p:spPr>
          <a:xfrm>
            <a:off x="3622350" y="3410283"/>
            <a:ext cx="1899300" cy="714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4800"/>
              <a:buNone/>
              <a:defRPr sz="5600">
                <a:solidFill>
                  <a:schemeClr val="lt2"/>
                </a:solidFill>
              </a:defRPr>
            </a:lvl1pPr>
            <a:lvl2pPr lvl="1" algn="l">
              <a:lnSpc>
                <a:spcPct val="100000"/>
              </a:lnSpc>
              <a:spcBef>
                <a:spcPts val="0"/>
              </a:spcBef>
              <a:spcAft>
                <a:spcPts val="0"/>
              </a:spcAft>
              <a:buSzPts val="4800"/>
              <a:buNone/>
              <a:defRPr sz="5600"/>
            </a:lvl2pPr>
            <a:lvl3pPr lvl="2" algn="l">
              <a:lnSpc>
                <a:spcPct val="100000"/>
              </a:lnSpc>
              <a:spcBef>
                <a:spcPts val="0"/>
              </a:spcBef>
              <a:spcAft>
                <a:spcPts val="0"/>
              </a:spcAft>
              <a:buSzPts val="4800"/>
              <a:buNone/>
              <a:defRPr sz="5600"/>
            </a:lvl3pPr>
            <a:lvl4pPr lvl="3" algn="l">
              <a:lnSpc>
                <a:spcPct val="100000"/>
              </a:lnSpc>
              <a:spcBef>
                <a:spcPts val="0"/>
              </a:spcBef>
              <a:spcAft>
                <a:spcPts val="0"/>
              </a:spcAft>
              <a:buSzPts val="4800"/>
              <a:buNone/>
              <a:defRPr sz="5600"/>
            </a:lvl4pPr>
            <a:lvl5pPr lvl="4" algn="l">
              <a:lnSpc>
                <a:spcPct val="100000"/>
              </a:lnSpc>
              <a:spcBef>
                <a:spcPts val="0"/>
              </a:spcBef>
              <a:spcAft>
                <a:spcPts val="0"/>
              </a:spcAft>
              <a:buSzPts val="4800"/>
              <a:buNone/>
              <a:defRPr sz="5600"/>
            </a:lvl5pPr>
            <a:lvl6pPr lvl="5" algn="l">
              <a:lnSpc>
                <a:spcPct val="100000"/>
              </a:lnSpc>
              <a:spcBef>
                <a:spcPts val="0"/>
              </a:spcBef>
              <a:spcAft>
                <a:spcPts val="0"/>
              </a:spcAft>
              <a:buSzPts val="4800"/>
              <a:buNone/>
              <a:defRPr sz="5600"/>
            </a:lvl6pPr>
            <a:lvl7pPr lvl="6" algn="l">
              <a:lnSpc>
                <a:spcPct val="100000"/>
              </a:lnSpc>
              <a:spcBef>
                <a:spcPts val="0"/>
              </a:spcBef>
              <a:spcAft>
                <a:spcPts val="0"/>
              </a:spcAft>
              <a:buSzPts val="4800"/>
              <a:buNone/>
              <a:defRPr sz="5600"/>
            </a:lvl7pPr>
            <a:lvl8pPr lvl="7" algn="l">
              <a:lnSpc>
                <a:spcPct val="100000"/>
              </a:lnSpc>
              <a:spcBef>
                <a:spcPts val="0"/>
              </a:spcBef>
              <a:spcAft>
                <a:spcPts val="0"/>
              </a:spcAft>
              <a:buSzPts val="4800"/>
              <a:buNone/>
              <a:defRPr sz="5600"/>
            </a:lvl8pPr>
            <a:lvl9pPr lvl="8" algn="l">
              <a:lnSpc>
                <a:spcPct val="100000"/>
              </a:lnSpc>
              <a:spcBef>
                <a:spcPts val="0"/>
              </a:spcBef>
              <a:spcAft>
                <a:spcPts val="0"/>
              </a:spcAft>
              <a:buSzPts val="4800"/>
              <a:buNone/>
              <a:defRPr sz="5600"/>
            </a:lvl9pPr>
          </a:lstStyle>
          <a:p>
            <a:endParaRPr/>
          </a:p>
        </p:txBody>
      </p:sp>
      <p:sp>
        <p:nvSpPr>
          <p:cNvPr id="151" name="Google Shape;151;p26"/>
          <p:cNvSpPr txBox="1">
            <a:spLocks noGrp="1"/>
          </p:cNvSpPr>
          <p:nvPr>
            <p:ph type="subTitle" idx="3"/>
          </p:nvPr>
        </p:nvSpPr>
        <p:spPr>
          <a:xfrm>
            <a:off x="3729900" y="4217102"/>
            <a:ext cx="1684200" cy="275700"/>
          </a:xfrm>
          <a:prstGeom prst="rect">
            <a:avLst/>
          </a:prstGeom>
          <a:noFill/>
          <a:ln>
            <a:noFill/>
          </a:ln>
        </p:spPr>
        <p:txBody>
          <a:bodyPr spcFirstLastPara="1" wrap="square" lIns="0" tIns="0" rIns="0" bIns="0" anchor="t" anchorCtr="0">
            <a:noAutofit/>
          </a:bodyPr>
          <a:lstStyle>
            <a:lvl1pPr lvl="0" algn="ctr">
              <a:lnSpc>
                <a:spcPct val="115000"/>
              </a:lnSpc>
              <a:spcBef>
                <a:spcPts val="0"/>
              </a:spcBef>
              <a:spcAft>
                <a:spcPts val="0"/>
              </a:spcAft>
              <a:buSzPts val="900"/>
              <a:buNone/>
              <a:defRPr sz="1800"/>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
        <p:nvSpPr>
          <p:cNvPr id="152" name="Google Shape;152;p26"/>
          <p:cNvSpPr txBox="1">
            <a:spLocks noGrp="1"/>
          </p:cNvSpPr>
          <p:nvPr>
            <p:ph type="title" idx="4"/>
          </p:nvPr>
        </p:nvSpPr>
        <p:spPr>
          <a:xfrm>
            <a:off x="574363" y="3410283"/>
            <a:ext cx="1899300" cy="714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4800"/>
              <a:buNone/>
              <a:defRPr sz="5600">
                <a:solidFill>
                  <a:schemeClr val="lt2"/>
                </a:solidFill>
              </a:defRPr>
            </a:lvl1pPr>
            <a:lvl2pPr lvl="1" algn="l">
              <a:lnSpc>
                <a:spcPct val="100000"/>
              </a:lnSpc>
              <a:spcBef>
                <a:spcPts val="0"/>
              </a:spcBef>
              <a:spcAft>
                <a:spcPts val="0"/>
              </a:spcAft>
              <a:buSzPts val="4800"/>
              <a:buNone/>
              <a:defRPr sz="5600"/>
            </a:lvl2pPr>
            <a:lvl3pPr lvl="2" algn="l">
              <a:lnSpc>
                <a:spcPct val="100000"/>
              </a:lnSpc>
              <a:spcBef>
                <a:spcPts val="0"/>
              </a:spcBef>
              <a:spcAft>
                <a:spcPts val="0"/>
              </a:spcAft>
              <a:buSzPts val="4800"/>
              <a:buNone/>
              <a:defRPr sz="5600"/>
            </a:lvl3pPr>
            <a:lvl4pPr lvl="3" algn="l">
              <a:lnSpc>
                <a:spcPct val="100000"/>
              </a:lnSpc>
              <a:spcBef>
                <a:spcPts val="0"/>
              </a:spcBef>
              <a:spcAft>
                <a:spcPts val="0"/>
              </a:spcAft>
              <a:buSzPts val="4800"/>
              <a:buNone/>
              <a:defRPr sz="5600"/>
            </a:lvl4pPr>
            <a:lvl5pPr lvl="4" algn="l">
              <a:lnSpc>
                <a:spcPct val="100000"/>
              </a:lnSpc>
              <a:spcBef>
                <a:spcPts val="0"/>
              </a:spcBef>
              <a:spcAft>
                <a:spcPts val="0"/>
              </a:spcAft>
              <a:buSzPts val="4800"/>
              <a:buNone/>
              <a:defRPr sz="5600"/>
            </a:lvl5pPr>
            <a:lvl6pPr lvl="5" algn="l">
              <a:lnSpc>
                <a:spcPct val="100000"/>
              </a:lnSpc>
              <a:spcBef>
                <a:spcPts val="0"/>
              </a:spcBef>
              <a:spcAft>
                <a:spcPts val="0"/>
              </a:spcAft>
              <a:buSzPts val="4800"/>
              <a:buNone/>
              <a:defRPr sz="5600"/>
            </a:lvl6pPr>
            <a:lvl7pPr lvl="6" algn="l">
              <a:lnSpc>
                <a:spcPct val="100000"/>
              </a:lnSpc>
              <a:spcBef>
                <a:spcPts val="0"/>
              </a:spcBef>
              <a:spcAft>
                <a:spcPts val="0"/>
              </a:spcAft>
              <a:buSzPts val="4800"/>
              <a:buNone/>
              <a:defRPr sz="5600"/>
            </a:lvl7pPr>
            <a:lvl8pPr lvl="7" algn="l">
              <a:lnSpc>
                <a:spcPct val="100000"/>
              </a:lnSpc>
              <a:spcBef>
                <a:spcPts val="0"/>
              </a:spcBef>
              <a:spcAft>
                <a:spcPts val="0"/>
              </a:spcAft>
              <a:buSzPts val="4800"/>
              <a:buNone/>
              <a:defRPr sz="5600"/>
            </a:lvl8pPr>
            <a:lvl9pPr lvl="8" algn="l">
              <a:lnSpc>
                <a:spcPct val="100000"/>
              </a:lnSpc>
              <a:spcBef>
                <a:spcPts val="0"/>
              </a:spcBef>
              <a:spcAft>
                <a:spcPts val="0"/>
              </a:spcAft>
              <a:buSzPts val="4800"/>
              <a:buNone/>
              <a:defRPr sz="5600"/>
            </a:lvl9pPr>
          </a:lstStyle>
          <a:p>
            <a:endParaRPr/>
          </a:p>
        </p:txBody>
      </p:sp>
      <p:sp>
        <p:nvSpPr>
          <p:cNvPr id="153" name="Google Shape;153;p26"/>
          <p:cNvSpPr txBox="1">
            <a:spLocks noGrp="1"/>
          </p:cNvSpPr>
          <p:nvPr>
            <p:ph type="subTitle" idx="5"/>
          </p:nvPr>
        </p:nvSpPr>
        <p:spPr>
          <a:xfrm>
            <a:off x="681913" y="4217102"/>
            <a:ext cx="1684200" cy="275700"/>
          </a:xfrm>
          <a:prstGeom prst="rect">
            <a:avLst/>
          </a:prstGeom>
          <a:noFill/>
          <a:ln>
            <a:noFill/>
          </a:ln>
        </p:spPr>
        <p:txBody>
          <a:bodyPr spcFirstLastPara="1" wrap="square" lIns="0" tIns="0" rIns="0" bIns="0" anchor="t" anchorCtr="0">
            <a:noAutofit/>
          </a:bodyPr>
          <a:lstStyle>
            <a:lvl1pPr lvl="0" algn="ctr">
              <a:lnSpc>
                <a:spcPct val="115000"/>
              </a:lnSpc>
              <a:spcBef>
                <a:spcPts val="0"/>
              </a:spcBef>
              <a:spcAft>
                <a:spcPts val="0"/>
              </a:spcAft>
              <a:buSzPts val="900"/>
              <a:buNone/>
              <a:defRPr sz="1800"/>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
        <p:nvSpPr>
          <p:cNvPr id="154" name="Google Shape;154;p26"/>
          <p:cNvSpPr txBox="1">
            <a:spLocks noGrp="1"/>
          </p:cNvSpPr>
          <p:nvPr>
            <p:ph type="title" idx="6"/>
          </p:nvPr>
        </p:nvSpPr>
        <p:spPr>
          <a:xfrm>
            <a:off x="6670325" y="3410283"/>
            <a:ext cx="1899300" cy="714900"/>
          </a:xfrm>
          <a:prstGeom prst="rect">
            <a:avLst/>
          </a:prstGeom>
          <a:noFill/>
          <a:ln>
            <a:noFill/>
          </a:ln>
        </p:spPr>
        <p:txBody>
          <a:bodyPr spcFirstLastPara="1" wrap="square" lIns="91425" tIns="91425" rIns="91425" bIns="91425" anchor="t" anchorCtr="0">
            <a:spAutoFit/>
          </a:bodyPr>
          <a:lstStyle>
            <a:lvl1pPr lvl="0" algn="ctr">
              <a:lnSpc>
                <a:spcPct val="100000"/>
              </a:lnSpc>
              <a:spcBef>
                <a:spcPts val="0"/>
              </a:spcBef>
              <a:spcAft>
                <a:spcPts val="0"/>
              </a:spcAft>
              <a:buSzPts val="4800"/>
              <a:buNone/>
              <a:defRPr sz="5600">
                <a:solidFill>
                  <a:schemeClr val="lt2"/>
                </a:solidFill>
              </a:defRPr>
            </a:lvl1pPr>
            <a:lvl2pPr lvl="1" algn="l">
              <a:lnSpc>
                <a:spcPct val="100000"/>
              </a:lnSpc>
              <a:spcBef>
                <a:spcPts val="0"/>
              </a:spcBef>
              <a:spcAft>
                <a:spcPts val="0"/>
              </a:spcAft>
              <a:buSzPts val="4800"/>
              <a:buNone/>
              <a:defRPr sz="5600"/>
            </a:lvl2pPr>
            <a:lvl3pPr lvl="2" algn="l">
              <a:lnSpc>
                <a:spcPct val="100000"/>
              </a:lnSpc>
              <a:spcBef>
                <a:spcPts val="0"/>
              </a:spcBef>
              <a:spcAft>
                <a:spcPts val="0"/>
              </a:spcAft>
              <a:buSzPts val="4800"/>
              <a:buNone/>
              <a:defRPr sz="5600"/>
            </a:lvl3pPr>
            <a:lvl4pPr lvl="3" algn="l">
              <a:lnSpc>
                <a:spcPct val="100000"/>
              </a:lnSpc>
              <a:spcBef>
                <a:spcPts val="0"/>
              </a:spcBef>
              <a:spcAft>
                <a:spcPts val="0"/>
              </a:spcAft>
              <a:buSzPts val="4800"/>
              <a:buNone/>
              <a:defRPr sz="5600"/>
            </a:lvl4pPr>
            <a:lvl5pPr lvl="4" algn="l">
              <a:lnSpc>
                <a:spcPct val="100000"/>
              </a:lnSpc>
              <a:spcBef>
                <a:spcPts val="0"/>
              </a:spcBef>
              <a:spcAft>
                <a:spcPts val="0"/>
              </a:spcAft>
              <a:buSzPts val="4800"/>
              <a:buNone/>
              <a:defRPr sz="5600"/>
            </a:lvl5pPr>
            <a:lvl6pPr lvl="5" algn="l">
              <a:lnSpc>
                <a:spcPct val="100000"/>
              </a:lnSpc>
              <a:spcBef>
                <a:spcPts val="0"/>
              </a:spcBef>
              <a:spcAft>
                <a:spcPts val="0"/>
              </a:spcAft>
              <a:buSzPts val="4800"/>
              <a:buNone/>
              <a:defRPr sz="5600"/>
            </a:lvl6pPr>
            <a:lvl7pPr lvl="6" algn="l">
              <a:lnSpc>
                <a:spcPct val="100000"/>
              </a:lnSpc>
              <a:spcBef>
                <a:spcPts val="0"/>
              </a:spcBef>
              <a:spcAft>
                <a:spcPts val="0"/>
              </a:spcAft>
              <a:buSzPts val="4800"/>
              <a:buNone/>
              <a:defRPr sz="5600"/>
            </a:lvl7pPr>
            <a:lvl8pPr lvl="7" algn="l">
              <a:lnSpc>
                <a:spcPct val="100000"/>
              </a:lnSpc>
              <a:spcBef>
                <a:spcPts val="0"/>
              </a:spcBef>
              <a:spcAft>
                <a:spcPts val="0"/>
              </a:spcAft>
              <a:buSzPts val="4800"/>
              <a:buNone/>
              <a:defRPr sz="5600"/>
            </a:lvl8pPr>
            <a:lvl9pPr lvl="8" algn="l">
              <a:lnSpc>
                <a:spcPct val="100000"/>
              </a:lnSpc>
              <a:spcBef>
                <a:spcPts val="0"/>
              </a:spcBef>
              <a:spcAft>
                <a:spcPts val="0"/>
              </a:spcAft>
              <a:buSzPts val="4800"/>
              <a:buNone/>
              <a:defRPr sz="5600"/>
            </a:lvl9pPr>
          </a:lstStyle>
          <a:p>
            <a:endParaRPr/>
          </a:p>
        </p:txBody>
      </p:sp>
      <p:sp>
        <p:nvSpPr>
          <p:cNvPr id="155" name="Google Shape;155;p26"/>
          <p:cNvSpPr txBox="1">
            <a:spLocks noGrp="1"/>
          </p:cNvSpPr>
          <p:nvPr>
            <p:ph type="subTitle" idx="7"/>
          </p:nvPr>
        </p:nvSpPr>
        <p:spPr>
          <a:xfrm>
            <a:off x="6777875" y="4217102"/>
            <a:ext cx="1684200" cy="275700"/>
          </a:xfrm>
          <a:prstGeom prst="rect">
            <a:avLst/>
          </a:prstGeom>
          <a:noFill/>
          <a:ln>
            <a:noFill/>
          </a:ln>
        </p:spPr>
        <p:txBody>
          <a:bodyPr spcFirstLastPara="1" wrap="square" lIns="0" tIns="0" rIns="0" bIns="0" anchor="t" anchorCtr="0">
            <a:noAutofit/>
          </a:bodyPr>
          <a:lstStyle>
            <a:lvl1pPr lvl="0" algn="ctr">
              <a:lnSpc>
                <a:spcPct val="115000"/>
              </a:lnSpc>
              <a:spcBef>
                <a:spcPts val="0"/>
              </a:spcBef>
              <a:spcAft>
                <a:spcPts val="0"/>
              </a:spcAft>
              <a:buSzPts val="900"/>
              <a:buNone/>
              <a:defRPr sz="1800"/>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section 8">
  <p:cSld name="BLANK_1_1_1_1_1_1_1_1_1_1_1_2_1_5">
    <p:bg>
      <p:bgPr>
        <a:solidFill>
          <a:schemeClr val="lt1"/>
        </a:solidFill>
        <a:effectLst/>
      </p:bgPr>
    </p:bg>
    <p:spTree>
      <p:nvGrpSpPr>
        <p:cNvPr id="1" name="Shape 156"/>
        <p:cNvGrpSpPr/>
        <p:nvPr/>
      </p:nvGrpSpPr>
      <p:grpSpPr>
        <a:xfrm>
          <a:off x="0" y="0"/>
          <a:ext cx="0" cy="0"/>
          <a:chOff x="0" y="0"/>
          <a:chExt cx="0" cy="0"/>
        </a:xfrm>
      </p:grpSpPr>
      <p:sp>
        <p:nvSpPr>
          <p:cNvPr id="157" name="Google Shape;157;p27"/>
          <p:cNvSpPr/>
          <p:nvPr/>
        </p:nvSpPr>
        <p:spPr>
          <a:xfrm>
            <a:off x="8141300" y="200278"/>
            <a:ext cx="823800" cy="198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7"/>
          <p:cNvSpPr/>
          <p:nvPr/>
        </p:nvSpPr>
        <p:spPr>
          <a:xfrm>
            <a:off x="0" y="1218975"/>
            <a:ext cx="9144000" cy="3924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159" name="Google Shape;159;p27"/>
          <p:cNvSpPr txBox="1">
            <a:spLocks noGrp="1"/>
          </p:cNvSpPr>
          <p:nvPr>
            <p:ph type="title"/>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160" name="Google Shape;160;p27"/>
          <p:cNvSpPr/>
          <p:nvPr/>
        </p:nvSpPr>
        <p:spPr>
          <a:xfrm>
            <a:off x="7643840" y="0"/>
            <a:ext cx="658800" cy="658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161" name="Google Shape;161;p27"/>
          <p:cNvSpPr/>
          <p:nvPr/>
        </p:nvSpPr>
        <p:spPr>
          <a:xfrm>
            <a:off x="7312266" y="887434"/>
            <a:ext cx="331500" cy="33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162" name="Google Shape;162;p27"/>
          <p:cNvSpPr/>
          <p:nvPr/>
        </p:nvSpPr>
        <p:spPr>
          <a:xfrm>
            <a:off x="8302516" y="377490"/>
            <a:ext cx="841500" cy="84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163" name="Google Shape;163;p27"/>
          <p:cNvSpPr/>
          <p:nvPr/>
        </p:nvSpPr>
        <p:spPr>
          <a:xfrm>
            <a:off x="8676264" y="751239"/>
            <a:ext cx="94200" cy="94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cxnSp>
        <p:nvCxnSpPr>
          <p:cNvPr id="164" name="Google Shape;164;p27"/>
          <p:cNvCxnSpPr>
            <a:stCxn id="163" idx="7"/>
            <a:endCxn id="160" idx="7"/>
          </p:cNvCxnSpPr>
          <p:nvPr/>
        </p:nvCxnSpPr>
        <p:spPr>
          <a:xfrm rot="10800000">
            <a:off x="8206169" y="96334"/>
            <a:ext cx="550500" cy="668700"/>
          </a:xfrm>
          <a:prstGeom prst="straightConnector1">
            <a:avLst/>
          </a:prstGeom>
          <a:noFill/>
          <a:ln w="9525" cap="flat" cmpd="sng">
            <a:solidFill>
              <a:schemeClr val="dk1"/>
            </a:solidFill>
            <a:prstDash val="solid"/>
            <a:round/>
            <a:headEnd type="none" w="sm" len="sm"/>
            <a:tailEnd type="none" w="sm" len="sm"/>
          </a:ln>
        </p:spPr>
      </p:cxnSp>
      <p:cxnSp>
        <p:nvCxnSpPr>
          <p:cNvPr id="165" name="Google Shape;165;p27"/>
          <p:cNvCxnSpPr>
            <a:stCxn id="163" idx="4"/>
          </p:cNvCxnSpPr>
          <p:nvPr/>
        </p:nvCxnSpPr>
        <p:spPr>
          <a:xfrm flipH="1">
            <a:off x="7517364" y="845439"/>
            <a:ext cx="1206000" cy="369600"/>
          </a:xfrm>
          <a:prstGeom prst="straightConnector1">
            <a:avLst/>
          </a:prstGeom>
          <a:noFill/>
          <a:ln w="9525" cap="flat" cmpd="sng">
            <a:solidFill>
              <a:schemeClr val="dk1"/>
            </a:solidFill>
            <a:prstDash val="solid"/>
            <a:round/>
            <a:headEnd type="none" w="sm" len="sm"/>
            <a:tailEnd type="none" w="sm" len="sm"/>
          </a:ln>
        </p:spPr>
      </p:cxnSp>
      <p:cxnSp>
        <p:nvCxnSpPr>
          <p:cNvPr id="166" name="Google Shape;166;p27"/>
          <p:cNvCxnSpPr/>
          <p:nvPr/>
        </p:nvCxnSpPr>
        <p:spPr>
          <a:xfrm rot="10800000" flipH="1">
            <a:off x="7323426" y="233734"/>
            <a:ext cx="335400" cy="759900"/>
          </a:xfrm>
          <a:prstGeom prst="straightConnector1">
            <a:avLst/>
          </a:prstGeom>
          <a:noFill/>
          <a:ln w="9525" cap="flat" cmpd="sng">
            <a:solidFill>
              <a:schemeClr val="dk1"/>
            </a:solidFill>
            <a:prstDash val="solid"/>
            <a:round/>
            <a:headEnd type="none" w="sm" len="sm"/>
            <a:tailEnd type="none" w="sm" len="sm"/>
          </a:ln>
        </p:spPr>
      </p:cxnSp>
      <p:sp>
        <p:nvSpPr>
          <p:cNvPr id="167" name="Google Shape;167;p27"/>
          <p:cNvSpPr txBox="1">
            <a:spLocks noGrp="1"/>
          </p:cNvSpPr>
          <p:nvPr>
            <p:ph type="body" idx="1"/>
          </p:nvPr>
        </p:nvSpPr>
        <p:spPr>
          <a:xfrm>
            <a:off x="255975" y="1547275"/>
            <a:ext cx="3639600" cy="6183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168" name="Google Shape;168;p27"/>
          <p:cNvSpPr txBox="1">
            <a:spLocks noGrp="1"/>
          </p:cNvSpPr>
          <p:nvPr>
            <p:ph type="title" idx="2"/>
          </p:nvPr>
        </p:nvSpPr>
        <p:spPr>
          <a:xfrm>
            <a:off x="112425" y="3522983"/>
            <a:ext cx="1899300" cy="714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4800"/>
              <a:buNone/>
              <a:defRPr>
                <a:solidFill>
                  <a:schemeClr val="lt2"/>
                </a:solidFill>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169" name="Google Shape;169;p27"/>
          <p:cNvSpPr txBox="1">
            <a:spLocks noGrp="1"/>
          </p:cNvSpPr>
          <p:nvPr>
            <p:ph type="subTitle" idx="3"/>
          </p:nvPr>
        </p:nvSpPr>
        <p:spPr>
          <a:xfrm>
            <a:off x="459075" y="4178725"/>
            <a:ext cx="1206000" cy="275700"/>
          </a:xfrm>
          <a:prstGeom prst="rect">
            <a:avLst/>
          </a:prstGeom>
          <a:noFill/>
          <a:ln>
            <a:noFill/>
          </a:ln>
        </p:spPr>
        <p:txBody>
          <a:bodyPr spcFirstLastPara="1" wrap="square" lIns="0" tIns="0" rIns="0" bIns="0" anchor="t" anchorCtr="0">
            <a:noAutofit/>
          </a:bodyPr>
          <a:lstStyle>
            <a:lvl1pPr lvl="0" algn="ctr">
              <a:lnSpc>
                <a:spcPct val="115000"/>
              </a:lnSpc>
              <a:spcBef>
                <a:spcPts val="0"/>
              </a:spcBef>
              <a:spcAft>
                <a:spcPts val="0"/>
              </a:spcAft>
              <a:buSzPts val="900"/>
              <a:buNone/>
              <a:defRPr sz="900"/>
            </a:lvl1pPr>
            <a:lvl2pPr lvl="1" algn="l">
              <a:lnSpc>
                <a:spcPct val="115000"/>
              </a:lnSpc>
              <a:spcBef>
                <a:spcPts val="0"/>
              </a:spcBef>
              <a:spcAft>
                <a:spcPts val="0"/>
              </a:spcAft>
              <a:buClr>
                <a:schemeClr val="dk1"/>
              </a:buClr>
              <a:buSzPts val="900"/>
              <a:buFont typeface="Montserrat"/>
              <a:buNone/>
              <a:defRPr sz="900">
                <a:solidFill>
                  <a:schemeClr val="dk1"/>
                </a:solidFill>
              </a:defRPr>
            </a:lvl2pPr>
            <a:lvl3pPr lvl="2" algn="l">
              <a:lnSpc>
                <a:spcPct val="115000"/>
              </a:lnSpc>
              <a:spcBef>
                <a:spcPts val="0"/>
              </a:spcBef>
              <a:spcAft>
                <a:spcPts val="0"/>
              </a:spcAft>
              <a:buClr>
                <a:schemeClr val="dk1"/>
              </a:buClr>
              <a:buSzPts val="900"/>
              <a:buFont typeface="Montserrat"/>
              <a:buNone/>
              <a:defRPr sz="900">
                <a:solidFill>
                  <a:schemeClr val="dk1"/>
                </a:solidFill>
              </a:defRPr>
            </a:lvl3pPr>
            <a:lvl4pPr lvl="3" algn="l">
              <a:lnSpc>
                <a:spcPct val="115000"/>
              </a:lnSpc>
              <a:spcBef>
                <a:spcPts val="0"/>
              </a:spcBef>
              <a:spcAft>
                <a:spcPts val="0"/>
              </a:spcAft>
              <a:buClr>
                <a:schemeClr val="dk1"/>
              </a:buClr>
              <a:buSzPts val="900"/>
              <a:buFont typeface="Montserrat"/>
              <a:buNone/>
              <a:defRPr sz="900">
                <a:solidFill>
                  <a:schemeClr val="dk1"/>
                </a:solidFill>
              </a:defRPr>
            </a:lvl4pPr>
            <a:lvl5pPr lvl="4" algn="l">
              <a:lnSpc>
                <a:spcPct val="115000"/>
              </a:lnSpc>
              <a:spcBef>
                <a:spcPts val="0"/>
              </a:spcBef>
              <a:spcAft>
                <a:spcPts val="0"/>
              </a:spcAft>
              <a:buClr>
                <a:schemeClr val="dk1"/>
              </a:buClr>
              <a:buSzPts val="900"/>
              <a:buFont typeface="Montserrat"/>
              <a:buNone/>
              <a:defRPr sz="900">
                <a:solidFill>
                  <a:schemeClr val="dk1"/>
                </a:solidFill>
              </a:defRPr>
            </a:lvl5pPr>
            <a:lvl6pPr lvl="5" algn="l">
              <a:lnSpc>
                <a:spcPct val="115000"/>
              </a:lnSpc>
              <a:spcBef>
                <a:spcPts val="0"/>
              </a:spcBef>
              <a:spcAft>
                <a:spcPts val="0"/>
              </a:spcAft>
              <a:buClr>
                <a:schemeClr val="dk1"/>
              </a:buClr>
              <a:buSzPts val="900"/>
              <a:buFont typeface="Montserrat"/>
              <a:buNone/>
              <a:defRPr sz="900">
                <a:solidFill>
                  <a:schemeClr val="dk1"/>
                </a:solidFill>
              </a:defRPr>
            </a:lvl6pPr>
            <a:lvl7pPr lvl="6" algn="l">
              <a:lnSpc>
                <a:spcPct val="115000"/>
              </a:lnSpc>
              <a:spcBef>
                <a:spcPts val="0"/>
              </a:spcBef>
              <a:spcAft>
                <a:spcPts val="0"/>
              </a:spcAft>
              <a:buClr>
                <a:schemeClr val="dk1"/>
              </a:buClr>
              <a:buSzPts val="900"/>
              <a:buFont typeface="Montserrat"/>
              <a:buNone/>
              <a:defRPr sz="900">
                <a:solidFill>
                  <a:schemeClr val="dk1"/>
                </a:solidFill>
              </a:defRPr>
            </a:lvl7pPr>
            <a:lvl8pPr lvl="7" algn="l">
              <a:lnSpc>
                <a:spcPct val="115000"/>
              </a:lnSpc>
              <a:spcBef>
                <a:spcPts val="0"/>
              </a:spcBef>
              <a:spcAft>
                <a:spcPts val="0"/>
              </a:spcAft>
              <a:buClr>
                <a:schemeClr val="dk1"/>
              </a:buClr>
              <a:buSzPts val="900"/>
              <a:buFont typeface="Montserrat"/>
              <a:buNone/>
              <a:defRPr sz="900">
                <a:solidFill>
                  <a:schemeClr val="dk1"/>
                </a:solidFill>
              </a:defRPr>
            </a:lvl8pPr>
            <a:lvl9pPr lvl="8" algn="l">
              <a:lnSpc>
                <a:spcPct val="115000"/>
              </a:lnSpc>
              <a:spcBef>
                <a:spcPts val="0"/>
              </a:spcBef>
              <a:spcAft>
                <a:spcPts val="0"/>
              </a:spcAft>
              <a:buClr>
                <a:schemeClr val="dk1"/>
              </a:buClr>
              <a:buSzPts val="900"/>
              <a:buFont typeface="Montserrat"/>
              <a:buNone/>
              <a:defRPr sz="900">
                <a:solidFill>
                  <a:schemeClr val="dk1"/>
                </a:solidFill>
              </a:defRPr>
            </a:lvl9pPr>
          </a:lstStyle>
          <a:p>
            <a:endParaRPr/>
          </a:p>
        </p:txBody>
      </p:sp>
      <p:sp>
        <p:nvSpPr>
          <p:cNvPr id="170" name="Google Shape;170;p27"/>
          <p:cNvSpPr txBox="1">
            <a:spLocks noGrp="1"/>
          </p:cNvSpPr>
          <p:nvPr>
            <p:ph type="title" idx="4"/>
          </p:nvPr>
        </p:nvSpPr>
        <p:spPr>
          <a:xfrm>
            <a:off x="4718600" y="3522983"/>
            <a:ext cx="1899300" cy="714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4800"/>
              <a:buNone/>
              <a:defRPr>
                <a:solidFill>
                  <a:schemeClr val="lt2"/>
                </a:solidFill>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171" name="Google Shape;171;p27"/>
          <p:cNvSpPr txBox="1">
            <a:spLocks noGrp="1"/>
          </p:cNvSpPr>
          <p:nvPr>
            <p:ph type="subTitle" idx="5"/>
          </p:nvPr>
        </p:nvSpPr>
        <p:spPr>
          <a:xfrm>
            <a:off x="5065250" y="4178725"/>
            <a:ext cx="1206000" cy="275700"/>
          </a:xfrm>
          <a:prstGeom prst="rect">
            <a:avLst/>
          </a:prstGeom>
          <a:noFill/>
          <a:ln>
            <a:noFill/>
          </a:ln>
        </p:spPr>
        <p:txBody>
          <a:bodyPr spcFirstLastPara="1" wrap="square" lIns="0" tIns="0" rIns="0" bIns="0" anchor="t" anchorCtr="0">
            <a:noAutofit/>
          </a:bodyPr>
          <a:lstStyle>
            <a:lvl1pPr lvl="0" algn="ctr">
              <a:lnSpc>
                <a:spcPct val="115000"/>
              </a:lnSpc>
              <a:spcBef>
                <a:spcPts val="0"/>
              </a:spcBef>
              <a:spcAft>
                <a:spcPts val="0"/>
              </a:spcAft>
              <a:buSzPts val="900"/>
              <a:buNone/>
              <a:defRPr sz="900"/>
            </a:lvl1pPr>
            <a:lvl2pPr lvl="1" algn="l">
              <a:lnSpc>
                <a:spcPct val="115000"/>
              </a:lnSpc>
              <a:spcBef>
                <a:spcPts val="0"/>
              </a:spcBef>
              <a:spcAft>
                <a:spcPts val="0"/>
              </a:spcAft>
              <a:buClr>
                <a:schemeClr val="dk1"/>
              </a:buClr>
              <a:buSzPts val="900"/>
              <a:buFont typeface="Montserrat"/>
              <a:buNone/>
              <a:defRPr sz="900">
                <a:solidFill>
                  <a:schemeClr val="dk1"/>
                </a:solidFill>
              </a:defRPr>
            </a:lvl2pPr>
            <a:lvl3pPr lvl="2" algn="l">
              <a:lnSpc>
                <a:spcPct val="115000"/>
              </a:lnSpc>
              <a:spcBef>
                <a:spcPts val="0"/>
              </a:spcBef>
              <a:spcAft>
                <a:spcPts val="0"/>
              </a:spcAft>
              <a:buClr>
                <a:schemeClr val="dk1"/>
              </a:buClr>
              <a:buSzPts val="900"/>
              <a:buFont typeface="Montserrat"/>
              <a:buNone/>
              <a:defRPr sz="900">
                <a:solidFill>
                  <a:schemeClr val="dk1"/>
                </a:solidFill>
              </a:defRPr>
            </a:lvl3pPr>
            <a:lvl4pPr lvl="3" algn="l">
              <a:lnSpc>
                <a:spcPct val="115000"/>
              </a:lnSpc>
              <a:spcBef>
                <a:spcPts val="0"/>
              </a:spcBef>
              <a:spcAft>
                <a:spcPts val="0"/>
              </a:spcAft>
              <a:buClr>
                <a:schemeClr val="dk1"/>
              </a:buClr>
              <a:buSzPts val="900"/>
              <a:buFont typeface="Montserrat"/>
              <a:buNone/>
              <a:defRPr sz="900">
                <a:solidFill>
                  <a:schemeClr val="dk1"/>
                </a:solidFill>
              </a:defRPr>
            </a:lvl4pPr>
            <a:lvl5pPr lvl="4" algn="l">
              <a:lnSpc>
                <a:spcPct val="115000"/>
              </a:lnSpc>
              <a:spcBef>
                <a:spcPts val="0"/>
              </a:spcBef>
              <a:spcAft>
                <a:spcPts val="0"/>
              </a:spcAft>
              <a:buClr>
                <a:schemeClr val="dk1"/>
              </a:buClr>
              <a:buSzPts val="900"/>
              <a:buFont typeface="Montserrat"/>
              <a:buNone/>
              <a:defRPr sz="900">
                <a:solidFill>
                  <a:schemeClr val="dk1"/>
                </a:solidFill>
              </a:defRPr>
            </a:lvl5pPr>
            <a:lvl6pPr lvl="5" algn="l">
              <a:lnSpc>
                <a:spcPct val="115000"/>
              </a:lnSpc>
              <a:spcBef>
                <a:spcPts val="0"/>
              </a:spcBef>
              <a:spcAft>
                <a:spcPts val="0"/>
              </a:spcAft>
              <a:buClr>
                <a:schemeClr val="dk1"/>
              </a:buClr>
              <a:buSzPts val="900"/>
              <a:buFont typeface="Montserrat"/>
              <a:buNone/>
              <a:defRPr sz="900">
                <a:solidFill>
                  <a:schemeClr val="dk1"/>
                </a:solidFill>
              </a:defRPr>
            </a:lvl6pPr>
            <a:lvl7pPr lvl="6" algn="l">
              <a:lnSpc>
                <a:spcPct val="115000"/>
              </a:lnSpc>
              <a:spcBef>
                <a:spcPts val="0"/>
              </a:spcBef>
              <a:spcAft>
                <a:spcPts val="0"/>
              </a:spcAft>
              <a:buClr>
                <a:schemeClr val="dk1"/>
              </a:buClr>
              <a:buSzPts val="900"/>
              <a:buFont typeface="Montserrat"/>
              <a:buNone/>
              <a:defRPr sz="900">
                <a:solidFill>
                  <a:schemeClr val="dk1"/>
                </a:solidFill>
              </a:defRPr>
            </a:lvl7pPr>
            <a:lvl8pPr lvl="7" algn="l">
              <a:lnSpc>
                <a:spcPct val="115000"/>
              </a:lnSpc>
              <a:spcBef>
                <a:spcPts val="0"/>
              </a:spcBef>
              <a:spcAft>
                <a:spcPts val="0"/>
              </a:spcAft>
              <a:buClr>
                <a:schemeClr val="dk1"/>
              </a:buClr>
              <a:buSzPts val="900"/>
              <a:buFont typeface="Montserrat"/>
              <a:buNone/>
              <a:defRPr sz="900">
                <a:solidFill>
                  <a:schemeClr val="dk1"/>
                </a:solidFill>
              </a:defRPr>
            </a:lvl8pPr>
            <a:lvl9pPr lvl="8" algn="l">
              <a:lnSpc>
                <a:spcPct val="115000"/>
              </a:lnSpc>
              <a:spcBef>
                <a:spcPts val="0"/>
              </a:spcBef>
              <a:spcAft>
                <a:spcPts val="0"/>
              </a:spcAft>
              <a:buClr>
                <a:schemeClr val="dk1"/>
              </a:buClr>
              <a:buSzPts val="900"/>
              <a:buFont typeface="Montserrat"/>
              <a:buNone/>
              <a:defRPr sz="900">
                <a:solidFill>
                  <a:schemeClr val="dk1"/>
                </a:solidFill>
              </a:defRPr>
            </a:lvl9pPr>
          </a:lstStyle>
          <a:p>
            <a:endParaRPr/>
          </a:p>
        </p:txBody>
      </p:sp>
      <p:sp>
        <p:nvSpPr>
          <p:cNvPr id="172" name="Google Shape;172;p27"/>
          <p:cNvSpPr txBox="1">
            <a:spLocks noGrp="1"/>
          </p:cNvSpPr>
          <p:nvPr>
            <p:ph type="body" idx="6"/>
          </p:nvPr>
        </p:nvSpPr>
        <p:spPr>
          <a:xfrm>
            <a:off x="6880375" y="3231050"/>
            <a:ext cx="2030700" cy="6183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173" name="Google Shape;173;p27"/>
          <p:cNvSpPr txBox="1">
            <a:spLocks noGrp="1"/>
          </p:cNvSpPr>
          <p:nvPr>
            <p:ph type="subTitle" idx="7"/>
          </p:nvPr>
        </p:nvSpPr>
        <p:spPr>
          <a:xfrm>
            <a:off x="6880375" y="2984750"/>
            <a:ext cx="2030700" cy="2463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900"/>
              <a:buNone/>
              <a:defRPr sz="1200">
                <a:latin typeface="Montserrat Medium"/>
                <a:ea typeface="Montserrat Medium"/>
                <a:cs typeface="Montserrat Medium"/>
                <a:sym typeface="Montserrat Medium"/>
              </a:defRPr>
            </a:lvl1pPr>
            <a:lvl2pPr lvl="1" algn="l">
              <a:lnSpc>
                <a:spcPct val="115000"/>
              </a:lnSpc>
              <a:spcBef>
                <a:spcPts val="0"/>
              </a:spcBef>
              <a:spcAft>
                <a:spcPts val="0"/>
              </a:spcAft>
              <a:buClr>
                <a:schemeClr val="dk1"/>
              </a:buClr>
              <a:buSzPts val="900"/>
              <a:buFont typeface="Montserrat"/>
              <a:buNone/>
              <a:defRPr sz="900">
                <a:solidFill>
                  <a:schemeClr val="dk1"/>
                </a:solidFill>
              </a:defRPr>
            </a:lvl2pPr>
            <a:lvl3pPr lvl="2" algn="l">
              <a:lnSpc>
                <a:spcPct val="115000"/>
              </a:lnSpc>
              <a:spcBef>
                <a:spcPts val="0"/>
              </a:spcBef>
              <a:spcAft>
                <a:spcPts val="0"/>
              </a:spcAft>
              <a:buClr>
                <a:schemeClr val="dk1"/>
              </a:buClr>
              <a:buSzPts val="900"/>
              <a:buFont typeface="Montserrat"/>
              <a:buNone/>
              <a:defRPr sz="900">
                <a:solidFill>
                  <a:schemeClr val="dk1"/>
                </a:solidFill>
              </a:defRPr>
            </a:lvl3pPr>
            <a:lvl4pPr lvl="3" algn="l">
              <a:lnSpc>
                <a:spcPct val="115000"/>
              </a:lnSpc>
              <a:spcBef>
                <a:spcPts val="0"/>
              </a:spcBef>
              <a:spcAft>
                <a:spcPts val="0"/>
              </a:spcAft>
              <a:buClr>
                <a:schemeClr val="dk1"/>
              </a:buClr>
              <a:buSzPts val="900"/>
              <a:buFont typeface="Montserrat"/>
              <a:buNone/>
              <a:defRPr sz="900">
                <a:solidFill>
                  <a:schemeClr val="dk1"/>
                </a:solidFill>
              </a:defRPr>
            </a:lvl4pPr>
            <a:lvl5pPr lvl="4" algn="l">
              <a:lnSpc>
                <a:spcPct val="115000"/>
              </a:lnSpc>
              <a:spcBef>
                <a:spcPts val="0"/>
              </a:spcBef>
              <a:spcAft>
                <a:spcPts val="0"/>
              </a:spcAft>
              <a:buClr>
                <a:schemeClr val="dk1"/>
              </a:buClr>
              <a:buSzPts val="900"/>
              <a:buFont typeface="Montserrat"/>
              <a:buNone/>
              <a:defRPr sz="900">
                <a:solidFill>
                  <a:schemeClr val="dk1"/>
                </a:solidFill>
              </a:defRPr>
            </a:lvl5pPr>
            <a:lvl6pPr lvl="5" algn="l">
              <a:lnSpc>
                <a:spcPct val="115000"/>
              </a:lnSpc>
              <a:spcBef>
                <a:spcPts val="0"/>
              </a:spcBef>
              <a:spcAft>
                <a:spcPts val="0"/>
              </a:spcAft>
              <a:buClr>
                <a:schemeClr val="dk1"/>
              </a:buClr>
              <a:buSzPts val="900"/>
              <a:buFont typeface="Montserrat"/>
              <a:buNone/>
              <a:defRPr sz="900">
                <a:solidFill>
                  <a:schemeClr val="dk1"/>
                </a:solidFill>
              </a:defRPr>
            </a:lvl6pPr>
            <a:lvl7pPr lvl="6" algn="l">
              <a:lnSpc>
                <a:spcPct val="115000"/>
              </a:lnSpc>
              <a:spcBef>
                <a:spcPts val="0"/>
              </a:spcBef>
              <a:spcAft>
                <a:spcPts val="0"/>
              </a:spcAft>
              <a:buClr>
                <a:schemeClr val="dk1"/>
              </a:buClr>
              <a:buSzPts val="900"/>
              <a:buFont typeface="Montserrat"/>
              <a:buNone/>
              <a:defRPr sz="900">
                <a:solidFill>
                  <a:schemeClr val="dk1"/>
                </a:solidFill>
              </a:defRPr>
            </a:lvl7pPr>
            <a:lvl8pPr lvl="7" algn="l">
              <a:lnSpc>
                <a:spcPct val="115000"/>
              </a:lnSpc>
              <a:spcBef>
                <a:spcPts val="0"/>
              </a:spcBef>
              <a:spcAft>
                <a:spcPts val="0"/>
              </a:spcAft>
              <a:buClr>
                <a:schemeClr val="dk1"/>
              </a:buClr>
              <a:buSzPts val="900"/>
              <a:buFont typeface="Montserrat"/>
              <a:buNone/>
              <a:defRPr sz="900">
                <a:solidFill>
                  <a:schemeClr val="dk1"/>
                </a:solidFill>
              </a:defRPr>
            </a:lvl8pPr>
            <a:lvl9pPr lvl="8" algn="l">
              <a:lnSpc>
                <a:spcPct val="115000"/>
              </a:lnSpc>
              <a:spcBef>
                <a:spcPts val="0"/>
              </a:spcBef>
              <a:spcAft>
                <a:spcPts val="0"/>
              </a:spcAft>
              <a:buClr>
                <a:schemeClr val="dk1"/>
              </a:buClr>
              <a:buSzPts val="900"/>
              <a:buFont typeface="Montserrat"/>
              <a:buNone/>
              <a:defRPr sz="900">
                <a:solidFill>
                  <a:schemeClr val="dk1"/>
                </a:solidFill>
              </a:defRPr>
            </a:lvl9pPr>
          </a:lstStyle>
          <a:p>
            <a:endParaRPr/>
          </a:p>
        </p:txBody>
      </p:sp>
      <p:sp>
        <p:nvSpPr>
          <p:cNvPr id="174" name="Google Shape;174;p27"/>
          <p:cNvSpPr txBox="1">
            <a:spLocks noGrp="1"/>
          </p:cNvSpPr>
          <p:nvPr>
            <p:ph type="subTitle" idx="8"/>
          </p:nvPr>
        </p:nvSpPr>
        <p:spPr>
          <a:xfrm>
            <a:off x="2274000" y="2984750"/>
            <a:ext cx="2030700" cy="2463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900"/>
              <a:buNone/>
              <a:defRPr sz="1200">
                <a:latin typeface="Montserrat Medium"/>
                <a:ea typeface="Montserrat Medium"/>
                <a:cs typeface="Montserrat Medium"/>
                <a:sym typeface="Montserrat Medium"/>
              </a:defRPr>
            </a:lvl1pPr>
            <a:lvl2pPr lvl="1" algn="l">
              <a:lnSpc>
                <a:spcPct val="115000"/>
              </a:lnSpc>
              <a:spcBef>
                <a:spcPts val="0"/>
              </a:spcBef>
              <a:spcAft>
                <a:spcPts val="0"/>
              </a:spcAft>
              <a:buClr>
                <a:schemeClr val="dk1"/>
              </a:buClr>
              <a:buSzPts val="900"/>
              <a:buFont typeface="Montserrat"/>
              <a:buNone/>
              <a:defRPr sz="900">
                <a:solidFill>
                  <a:schemeClr val="dk1"/>
                </a:solidFill>
              </a:defRPr>
            </a:lvl2pPr>
            <a:lvl3pPr lvl="2" algn="l">
              <a:lnSpc>
                <a:spcPct val="115000"/>
              </a:lnSpc>
              <a:spcBef>
                <a:spcPts val="0"/>
              </a:spcBef>
              <a:spcAft>
                <a:spcPts val="0"/>
              </a:spcAft>
              <a:buClr>
                <a:schemeClr val="dk1"/>
              </a:buClr>
              <a:buSzPts val="900"/>
              <a:buFont typeface="Montserrat"/>
              <a:buNone/>
              <a:defRPr sz="900">
                <a:solidFill>
                  <a:schemeClr val="dk1"/>
                </a:solidFill>
              </a:defRPr>
            </a:lvl3pPr>
            <a:lvl4pPr lvl="3" algn="l">
              <a:lnSpc>
                <a:spcPct val="115000"/>
              </a:lnSpc>
              <a:spcBef>
                <a:spcPts val="0"/>
              </a:spcBef>
              <a:spcAft>
                <a:spcPts val="0"/>
              </a:spcAft>
              <a:buClr>
                <a:schemeClr val="dk1"/>
              </a:buClr>
              <a:buSzPts val="900"/>
              <a:buFont typeface="Montserrat"/>
              <a:buNone/>
              <a:defRPr sz="900">
                <a:solidFill>
                  <a:schemeClr val="dk1"/>
                </a:solidFill>
              </a:defRPr>
            </a:lvl4pPr>
            <a:lvl5pPr lvl="4" algn="l">
              <a:lnSpc>
                <a:spcPct val="115000"/>
              </a:lnSpc>
              <a:spcBef>
                <a:spcPts val="0"/>
              </a:spcBef>
              <a:spcAft>
                <a:spcPts val="0"/>
              </a:spcAft>
              <a:buClr>
                <a:schemeClr val="dk1"/>
              </a:buClr>
              <a:buSzPts val="900"/>
              <a:buFont typeface="Montserrat"/>
              <a:buNone/>
              <a:defRPr sz="900">
                <a:solidFill>
                  <a:schemeClr val="dk1"/>
                </a:solidFill>
              </a:defRPr>
            </a:lvl5pPr>
            <a:lvl6pPr lvl="5" algn="l">
              <a:lnSpc>
                <a:spcPct val="115000"/>
              </a:lnSpc>
              <a:spcBef>
                <a:spcPts val="0"/>
              </a:spcBef>
              <a:spcAft>
                <a:spcPts val="0"/>
              </a:spcAft>
              <a:buClr>
                <a:schemeClr val="dk1"/>
              </a:buClr>
              <a:buSzPts val="900"/>
              <a:buFont typeface="Montserrat"/>
              <a:buNone/>
              <a:defRPr sz="900">
                <a:solidFill>
                  <a:schemeClr val="dk1"/>
                </a:solidFill>
              </a:defRPr>
            </a:lvl6pPr>
            <a:lvl7pPr lvl="6" algn="l">
              <a:lnSpc>
                <a:spcPct val="115000"/>
              </a:lnSpc>
              <a:spcBef>
                <a:spcPts val="0"/>
              </a:spcBef>
              <a:spcAft>
                <a:spcPts val="0"/>
              </a:spcAft>
              <a:buClr>
                <a:schemeClr val="dk1"/>
              </a:buClr>
              <a:buSzPts val="900"/>
              <a:buFont typeface="Montserrat"/>
              <a:buNone/>
              <a:defRPr sz="900">
                <a:solidFill>
                  <a:schemeClr val="dk1"/>
                </a:solidFill>
              </a:defRPr>
            </a:lvl7pPr>
            <a:lvl8pPr lvl="7" algn="l">
              <a:lnSpc>
                <a:spcPct val="115000"/>
              </a:lnSpc>
              <a:spcBef>
                <a:spcPts val="0"/>
              </a:spcBef>
              <a:spcAft>
                <a:spcPts val="0"/>
              </a:spcAft>
              <a:buClr>
                <a:schemeClr val="dk1"/>
              </a:buClr>
              <a:buSzPts val="900"/>
              <a:buFont typeface="Montserrat"/>
              <a:buNone/>
              <a:defRPr sz="900">
                <a:solidFill>
                  <a:schemeClr val="dk1"/>
                </a:solidFill>
              </a:defRPr>
            </a:lvl8pPr>
            <a:lvl9pPr lvl="8" algn="l">
              <a:lnSpc>
                <a:spcPct val="115000"/>
              </a:lnSpc>
              <a:spcBef>
                <a:spcPts val="0"/>
              </a:spcBef>
              <a:spcAft>
                <a:spcPts val="0"/>
              </a:spcAft>
              <a:buClr>
                <a:schemeClr val="dk1"/>
              </a:buClr>
              <a:buSzPts val="900"/>
              <a:buFont typeface="Montserrat"/>
              <a:buNone/>
              <a:defRPr sz="900">
                <a:solidFill>
                  <a:schemeClr val="dk1"/>
                </a:solidFill>
              </a:defRPr>
            </a:lvl9pPr>
          </a:lstStyle>
          <a:p>
            <a:endParaRPr/>
          </a:p>
        </p:txBody>
      </p:sp>
      <p:sp>
        <p:nvSpPr>
          <p:cNvPr id="175" name="Google Shape;175;p27"/>
          <p:cNvSpPr txBox="1">
            <a:spLocks noGrp="1"/>
          </p:cNvSpPr>
          <p:nvPr>
            <p:ph type="body" idx="9"/>
          </p:nvPr>
        </p:nvSpPr>
        <p:spPr>
          <a:xfrm>
            <a:off x="2274000" y="3231050"/>
            <a:ext cx="2030700" cy="6183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section 9">
  <p:cSld name="BLANK_1_1_1_1_1_1_1_1_1_1_1_2_1_6">
    <p:bg>
      <p:bgPr>
        <a:solidFill>
          <a:schemeClr val="lt1"/>
        </a:solidFill>
        <a:effectLst/>
      </p:bgPr>
    </p:bg>
    <p:spTree>
      <p:nvGrpSpPr>
        <p:cNvPr id="1" name="Shape 176"/>
        <p:cNvGrpSpPr/>
        <p:nvPr/>
      </p:nvGrpSpPr>
      <p:grpSpPr>
        <a:xfrm>
          <a:off x="0" y="0"/>
          <a:ext cx="0" cy="0"/>
          <a:chOff x="0" y="0"/>
          <a:chExt cx="0" cy="0"/>
        </a:xfrm>
      </p:grpSpPr>
      <p:sp>
        <p:nvSpPr>
          <p:cNvPr id="177" name="Google Shape;177;p28"/>
          <p:cNvSpPr/>
          <p:nvPr/>
        </p:nvSpPr>
        <p:spPr>
          <a:xfrm>
            <a:off x="0" y="1218975"/>
            <a:ext cx="9144000" cy="3924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178" name="Google Shape;178;p28"/>
          <p:cNvSpPr txBox="1">
            <a:spLocks noGrp="1"/>
          </p:cNvSpPr>
          <p:nvPr>
            <p:ph type="body" idx="1"/>
          </p:nvPr>
        </p:nvSpPr>
        <p:spPr>
          <a:xfrm>
            <a:off x="422609" y="4243800"/>
            <a:ext cx="1728600" cy="457200"/>
          </a:xfrm>
          <a:prstGeom prst="rect">
            <a:avLst/>
          </a:prstGeom>
          <a:noFill/>
          <a:ln>
            <a:noFill/>
          </a:ln>
        </p:spPr>
        <p:txBody>
          <a:bodyPr spcFirstLastPara="1" wrap="square" lIns="0" tIns="0" rIns="0" bIns="0" anchor="b" anchorCtr="0">
            <a:no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179" name="Google Shape;179;p28"/>
          <p:cNvSpPr txBox="1">
            <a:spLocks noGrp="1"/>
          </p:cNvSpPr>
          <p:nvPr>
            <p:ph type="body" idx="2"/>
          </p:nvPr>
        </p:nvSpPr>
        <p:spPr>
          <a:xfrm>
            <a:off x="2614838" y="4243800"/>
            <a:ext cx="1728600" cy="457200"/>
          </a:xfrm>
          <a:prstGeom prst="rect">
            <a:avLst/>
          </a:prstGeom>
          <a:noFill/>
          <a:ln>
            <a:noFill/>
          </a:ln>
        </p:spPr>
        <p:txBody>
          <a:bodyPr spcFirstLastPara="1" wrap="square" lIns="0" tIns="0" rIns="0" bIns="0" anchor="b" anchorCtr="0">
            <a:no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180" name="Google Shape;180;p28"/>
          <p:cNvSpPr txBox="1">
            <a:spLocks noGrp="1"/>
          </p:cNvSpPr>
          <p:nvPr>
            <p:ph type="body" idx="3"/>
          </p:nvPr>
        </p:nvSpPr>
        <p:spPr>
          <a:xfrm>
            <a:off x="4785550" y="4243800"/>
            <a:ext cx="1728600" cy="457200"/>
          </a:xfrm>
          <a:prstGeom prst="rect">
            <a:avLst/>
          </a:prstGeom>
          <a:noFill/>
          <a:ln>
            <a:noFill/>
          </a:ln>
        </p:spPr>
        <p:txBody>
          <a:bodyPr spcFirstLastPara="1" wrap="square" lIns="0" tIns="0" rIns="0" bIns="0" anchor="b" anchorCtr="0">
            <a:no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181" name="Google Shape;181;p28"/>
          <p:cNvSpPr txBox="1">
            <a:spLocks noGrp="1"/>
          </p:cNvSpPr>
          <p:nvPr>
            <p:ph type="body" idx="4"/>
          </p:nvPr>
        </p:nvSpPr>
        <p:spPr>
          <a:xfrm>
            <a:off x="6956263" y="4243800"/>
            <a:ext cx="1728600" cy="457200"/>
          </a:xfrm>
          <a:prstGeom prst="rect">
            <a:avLst/>
          </a:prstGeom>
          <a:noFill/>
          <a:ln>
            <a:noFill/>
          </a:ln>
        </p:spPr>
        <p:txBody>
          <a:bodyPr spcFirstLastPara="1" wrap="square" lIns="0" tIns="0" rIns="0" bIns="0" anchor="b" anchorCtr="0">
            <a:no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182" name="Google Shape;182;p28"/>
          <p:cNvSpPr txBox="1">
            <a:spLocks noGrp="1"/>
          </p:cNvSpPr>
          <p:nvPr>
            <p:ph type="title"/>
          </p:nvPr>
        </p:nvSpPr>
        <p:spPr>
          <a:xfrm>
            <a:off x="422609" y="3094675"/>
            <a:ext cx="17286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4800"/>
              <a:buNone/>
              <a:defRPr sz="36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183" name="Google Shape;183;p28"/>
          <p:cNvSpPr txBox="1">
            <a:spLocks noGrp="1"/>
          </p:cNvSpPr>
          <p:nvPr>
            <p:ph type="title" idx="5"/>
          </p:nvPr>
        </p:nvSpPr>
        <p:spPr>
          <a:xfrm>
            <a:off x="2614838" y="3094675"/>
            <a:ext cx="17286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4800"/>
              <a:buNone/>
              <a:defRPr sz="36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184" name="Google Shape;184;p28"/>
          <p:cNvSpPr txBox="1">
            <a:spLocks noGrp="1"/>
          </p:cNvSpPr>
          <p:nvPr>
            <p:ph type="title" idx="6"/>
          </p:nvPr>
        </p:nvSpPr>
        <p:spPr>
          <a:xfrm>
            <a:off x="4785550" y="3094675"/>
            <a:ext cx="1728600" cy="369300"/>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SzPts val="4800"/>
              <a:buNone/>
              <a:defRPr sz="36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185" name="Google Shape;185;p28"/>
          <p:cNvSpPr txBox="1">
            <a:spLocks noGrp="1"/>
          </p:cNvSpPr>
          <p:nvPr>
            <p:ph type="title" idx="7"/>
          </p:nvPr>
        </p:nvSpPr>
        <p:spPr>
          <a:xfrm>
            <a:off x="6956263" y="3094675"/>
            <a:ext cx="1728600" cy="369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4800"/>
              <a:buNone/>
              <a:defRPr sz="36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186" name="Google Shape;186;p28"/>
          <p:cNvSpPr/>
          <p:nvPr/>
        </p:nvSpPr>
        <p:spPr>
          <a:xfrm>
            <a:off x="8141300" y="200278"/>
            <a:ext cx="823800" cy="198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8"/>
          <p:cNvSpPr txBox="1">
            <a:spLocks noGrp="1"/>
          </p:cNvSpPr>
          <p:nvPr>
            <p:ph type="title" idx="8"/>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188" name="Google Shape;188;p28"/>
          <p:cNvSpPr/>
          <p:nvPr/>
        </p:nvSpPr>
        <p:spPr>
          <a:xfrm>
            <a:off x="7643840" y="0"/>
            <a:ext cx="658800" cy="658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189" name="Google Shape;189;p28"/>
          <p:cNvSpPr/>
          <p:nvPr/>
        </p:nvSpPr>
        <p:spPr>
          <a:xfrm>
            <a:off x="7312266" y="887434"/>
            <a:ext cx="331500" cy="33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190" name="Google Shape;190;p28"/>
          <p:cNvSpPr/>
          <p:nvPr/>
        </p:nvSpPr>
        <p:spPr>
          <a:xfrm>
            <a:off x="8302516" y="377490"/>
            <a:ext cx="841500" cy="84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191" name="Google Shape;191;p28"/>
          <p:cNvSpPr/>
          <p:nvPr/>
        </p:nvSpPr>
        <p:spPr>
          <a:xfrm>
            <a:off x="8676264" y="751239"/>
            <a:ext cx="94200" cy="94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cxnSp>
        <p:nvCxnSpPr>
          <p:cNvPr id="192" name="Google Shape;192;p28"/>
          <p:cNvCxnSpPr>
            <a:stCxn id="191" idx="7"/>
            <a:endCxn id="188" idx="7"/>
          </p:cNvCxnSpPr>
          <p:nvPr/>
        </p:nvCxnSpPr>
        <p:spPr>
          <a:xfrm rot="10800000">
            <a:off x="8206169" y="96334"/>
            <a:ext cx="550500" cy="668700"/>
          </a:xfrm>
          <a:prstGeom prst="straightConnector1">
            <a:avLst/>
          </a:prstGeom>
          <a:noFill/>
          <a:ln w="9525" cap="flat" cmpd="sng">
            <a:solidFill>
              <a:schemeClr val="dk1"/>
            </a:solidFill>
            <a:prstDash val="solid"/>
            <a:round/>
            <a:headEnd type="none" w="sm" len="sm"/>
            <a:tailEnd type="none" w="sm" len="sm"/>
          </a:ln>
        </p:spPr>
      </p:cxnSp>
      <p:cxnSp>
        <p:nvCxnSpPr>
          <p:cNvPr id="193" name="Google Shape;193;p28"/>
          <p:cNvCxnSpPr>
            <a:stCxn id="191" idx="4"/>
          </p:cNvCxnSpPr>
          <p:nvPr/>
        </p:nvCxnSpPr>
        <p:spPr>
          <a:xfrm flipH="1">
            <a:off x="7517364" y="845439"/>
            <a:ext cx="1206000" cy="369600"/>
          </a:xfrm>
          <a:prstGeom prst="straightConnector1">
            <a:avLst/>
          </a:prstGeom>
          <a:noFill/>
          <a:ln w="9525" cap="flat" cmpd="sng">
            <a:solidFill>
              <a:schemeClr val="dk1"/>
            </a:solidFill>
            <a:prstDash val="solid"/>
            <a:round/>
            <a:headEnd type="none" w="sm" len="sm"/>
            <a:tailEnd type="none" w="sm" len="sm"/>
          </a:ln>
        </p:spPr>
      </p:cxnSp>
      <p:cxnSp>
        <p:nvCxnSpPr>
          <p:cNvPr id="194" name="Google Shape;194;p28"/>
          <p:cNvCxnSpPr/>
          <p:nvPr/>
        </p:nvCxnSpPr>
        <p:spPr>
          <a:xfrm rot="10800000" flipH="1">
            <a:off x="7323426" y="233734"/>
            <a:ext cx="335400" cy="759900"/>
          </a:xfrm>
          <a:prstGeom prst="straightConnector1">
            <a:avLst/>
          </a:prstGeom>
          <a:noFill/>
          <a:ln w="9525" cap="flat" cmpd="sng">
            <a:solidFill>
              <a:schemeClr val="dk1"/>
            </a:solidFill>
            <a:prstDash val="solid"/>
            <a:round/>
            <a:headEnd type="none" w="sm" len="sm"/>
            <a:tailEnd type="none" w="sm" len="sm"/>
          </a:ln>
        </p:spPr>
      </p:cxnSp>
      <p:sp>
        <p:nvSpPr>
          <p:cNvPr id="195" name="Google Shape;195;p28"/>
          <p:cNvSpPr txBox="1">
            <a:spLocks noGrp="1"/>
          </p:cNvSpPr>
          <p:nvPr>
            <p:ph type="body" idx="9"/>
          </p:nvPr>
        </p:nvSpPr>
        <p:spPr>
          <a:xfrm>
            <a:off x="255975" y="1547275"/>
            <a:ext cx="3639600" cy="6183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display with image">
  <p:cSld name="BLANK_1_1_1_1_1_1_1_1_1_1_1_2_1_2_1_1">
    <p:bg>
      <p:bgPr>
        <a:solidFill>
          <a:schemeClr val="lt1"/>
        </a:solidFill>
        <a:effectLst/>
      </p:bgPr>
    </p:bg>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198" name="Google Shape;198;p29"/>
          <p:cNvSpPr>
            <a:spLocks noGrp="1"/>
          </p:cNvSpPr>
          <p:nvPr>
            <p:ph type="pic" idx="2"/>
          </p:nvPr>
        </p:nvSpPr>
        <p:spPr>
          <a:xfrm>
            <a:off x="6565675" y="6375"/>
            <a:ext cx="2578200" cy="5143500"/>
          </a:xfrm>
          <a:prstGeom prst="rect">
            <a:avLst/>
          </a:prstGeom>
          <a:noFill/>
          <a:ln>
            <a:noFill/>
          </a:ln>
        </p:spPr>
      </p:sp>
      <p:sp>
        <p:nvSpPr>
          <p:cNvPr id="199" name="Google Shape;199;p29"/>
          <p:cNvSpPr txBox="1">
            <a:spLocks noGrp="1"/>
          </p:cNvSpPr>
          <p:nvPr>
            <p:ph type="body" idx="1"/>
          </p:nvPr>
        </p:nvSpPr>
        <p:spPr>
          <a:xfrm>
            <a:off x="256600" y="1672900"/>
            <a:ext cx="1881600" cy="7758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200" name="Google Shape;200;p29"/>
          <p:cNvSpPr txBox="1">
            <a:spLocks noGrp="1"/>
          </p:cNvSpPr>
          <p:nvPr>
            <p:ph type="title" idx="3"/>
          </p:nvPr>
        </p:nvSpPr>
        <p:spPr>
          <a:xfrm>
            <a:off x="256600" y="1383825"/>
            <a:ext cx="18816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800"/>
              <a:buNone/>
              <a:defRPr sz="1200">
                <a:latin typeface="Montserrat"/>
                <a:ea typeface="Montserrat"/>
                <a:cs typeface="Montserrat"/>
                <a:sym typeface="Montserrat"/>
              </a:defRPr>
            </a:lvl1pPr>
            <a:lvl2pPr lvl="1" algn="l">
              <a:lnSpc>
                <a:spcPct val="115000"/>
              </a:lnSpc>
              <a:spcBef>
                <a:spcPts val="0"/>
              </a:spcBef>
              <a:spcAft>
                <a:spcPts val="0"/>
              </a:spcAft>
              <a:buSzPts val="4800"/>
              <a:buNone/>
              <a:defRPr sz="1200">
                <a:latin typeface="Montserrat"/>
                <a:ea typeface="Montserrat"/>
                <a:cs typeface="Montserrat"/>
                <a:sym typeface="Montserrat"/>
              </a:defRPr>
            </a:lvl2pPr>
            <a:lvl3pPr lvl="2" algn="l">
              <a:lnSpc>
                <a:spcPct val="115000"/>
              </a:lnSpc>
              <a:spcBef>
                <a:spcPts val="0"/>
              </a:spcBef>
              <a:spcAft>
                <a:spcPts val="0"/>
              </a:spcAft>
              <a:buSzPts val="4800"/>
              <a:buNone/>
              <a:defRPr sz="1200">
                <a:latin typeface="Montserrat"/>
                <a:ea typeface="Montserrat"/>
                <a:cs typeface="Montserrat"/>
                <a:sym typeface="Montserrat"/>
              </a:defRPr>
            </a:lvl3pPr>
            <a:lvl4pPr lvl="3" algn="l">
              <a:lnSpc>
                <a:spcPct val="115000"/>
              </a:lnSpc>
              <a:spcBef>
                <a:spcPts val="0"/>
              </a:spcBef>
              <a:spcAft>
                <a:spcPts val="0"/>
              </a:spcAft>
              <a:buSzPts val="4800"/>
              <a:buNone/>
              <a:defRPr sz="1200">
                <a:latin typeface="Montserrat"/>
                <a:ea typeface="Montserrat"/>
                <a:cs typeface="Montserrat"/>
                <a:sym typeface="Montserrat"/>
              </a:defRPr>
            </a:lvl4pPr>
            <a:lvl5pPr lvl="4" algn="l">
              <a:lnSpc>
                <a:spcPct val="115000"/>
              </a:lnSpc>
              <a:spcBef>
                <a:spcPts val="0"/>
              </a:spcBef>
              <a:spcAft>
                <a:spcPts val="0"/>
              </a:spcAft>
              <a:buSzPts val="4800"/>
              <a:buNone/>
              <a:defRPr sz="1200">
                <a:latin typeface="Montserrat"/>
                <a:ea typeface="Montserrat"/>
                <a:cs typeface="Montserrat"/>
                <a:sym typeface="Montserrat"/>
              </a:defRPr>
            </a:lvl5pPr>
            <a:lvl6pPr lvl="5" algn="l">
              <a:lnSpc>
                <a:spcPct val="115000"/>
              </a:lnSpc>
              <a:spcBef>
                <a:spcPts val="0"/>
              </a:spcBef>
              <a:spcAft>
                <a:spcPts val="0"/>
              </a:spcAft>
              <a:buSzPts val="4800"/>
              <a:buNone/>
              <a:defRPr sz="1200">
                <a:latin typeface="Montserrat"/>
                <a:ea typeface="Montserrat"/>
                <a:cs typeface="Montserrat"/>
                <a:sym typeface="Montserrat"/>
              </a:defRPr>
            </a:lvl6pPr>
            <a:lvl7pPr lvl="6" algn="l">
              <a:lnSpc>
                <a:spcPct val="115000"/>
              </a:lnSpc>
              <a:spcBef>
                <a:spcPts val="0"/>
              </a:spcBef>
              <a:spcAft>
                <a:spcPts val="0"/>
              </a:spcAft>
              <a:buSzPts val="4800"/>
              <a:buNone/>
              <a:defRPr sz="1200">
                <a:latin typeface="Montserrat"/>
                <a:ea typeface="Montserrat"/>
                <a:cs typeface="Montserrat"/>
                <a:sym typeface="Montserrat"/>
              </a:defRPr>
            </a:lvl7pPr>
            <a:lvl8pPr lvl="7" algn="l">
              <a:lnSpc>
                <a:spcPct val="115000"/>
              </a:lnSpc>
              <a:spcBef>
                <a:spcPts val="0"/>
              </a:spcBef>
              <a:spcAft>
                <a:spcPts val="0"/>
              </a:spcAft>
              <a:buSzPts val="4800"/>
              <a:buNone/>
              <a:defRPr sz="1200">
                <a:latin typeface="Montserrat"/>
                <a:ea typeface="Montserrat"/>
                <a:cs typeface="Montserrat"/>
                <a:sym typeface="Montserrat"/>
              </a:defRPr>
            </a:lvl8pPr>
            <a:lvl9pPr lvl="8" algn="l">
              <a:lnSpc>
                <a:spcPct val="115000"/>
              </a:lnSpc>
              <a:spcBef>
                <a:spcPts val="0"/>
              </a:spcBef>
              <a:spcAft>
                <a:spcPts val="0"/>
              </a:spcAft>
              <a:buSzPts val="4800"/>
              <a:buNone/>
              <a:defRPr sz="1200">
                <a:latin typeface="Montserrat"/>
                <a:ea typeface="Montserrat"/>
                <a:cs typeface="Montserrat"/>
                <a:sym typeface="Montserrat"/>
              </a:defRPr>
            </a:lvl9pPr>
          </a:lstStyle>
          <a:p>
            <a:endParaRPr/>
          </a:p>
        </p:txBody>
      </p:sp>
      <p:sp>
        <p:nvSpPr>
          <p:cNvPr id="201" name="Google Shape;201;p29"/>
          <p:cNvSpPr txBox="1">
            <a:spLocks noGrp="1"/>
          </p:cNvSpPr>
          <p:nvPr>
            <p:ph type="body" idx="4"/>
          </p:nvPr>
        </p:nvSpPr>
        <p:spPr>
          <a:xfrm>
            <a:off x="256600" y="3630275"/>
            <a:ext cx="1881600" cy="7758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202" name="Google Shape;202;p29"/>
          <p:cNvSpPr txBox="1">
            <a:spLocks noGrp="1"/>
          </p:cNvSpPr>
          <p:nvPr>
            <p:ph type="title" idx="5"/>
          </p:nvPr>
        </p:nvSpPr>
        <p:spPr>
          <a:xfrm>
            <a:off x="256600" y="3341200"/>
            <a:ext cx="18816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800"/>
              <a:buNone/>
              <a:defRPr sz="1200">
                <a:latin typeface="Montserrat"/>
                <a:ea typeface="Montserrat"/>
                <a:cs typeface="Montserrat"/>
                <a:sym typeface="Montserrat"/>
              </a:defRPr>
            </a:lvl1pPr>
            <a:lvl2pPr lvl="1" algn="l">
              <a:lnSpc>
                <a:spcPct val="115000"/>
              </a:lnSpc>
              <a:spcBef>
                <a:spcPts val="0"/>
              </a:spcBef>
              <a:spcAft>
                <a:spcPts val="0"/>
              </a:spcAft>
              <a:buSzPts val="4800"/>
              <a:buNone/>
              <a:defRPr sz="1200">
                <a:latin typeface="Montserrat"/>
                <a:ea typeface="Montserrat"/>
                <a:cs typeface="Montserrat"/>
                <a:sym typeface="Montserrat"/>
              </a:defRPr>
            </a:lvl2pPr>
            <a:lvl3pPr lvl="2" algn="l">
              <a:lnSpc>
                <a:spcPct val="115000"/>
              </a:lnSpc>
              <a:spcBef>
                <a:spcPts val="0"/>
              </a:spcBef>
              <a:spcAft>
                <a:spcPts val="0"/>
              </a:spcAft>
              <a:buSzPts val="4800"/>
              <a:buNone/>
              <a:defRPr sz="1200">
                <a:latin typeface="Montserrat"/>
                <a:ea typeface="Montserrat"/>
                <a:cs typeface="Montserrat"/>
                <a:sym typeface="Montserrat"/>
              </a:defRPr>
            </a:lvl3pPr>
            <a:lvl4pPr lvl="3" algn="l">
              <a:lnSpc>
                <a:spcPct val="115000"/>
              </a:lnSpc>
              <a:spcBef>
                <a:spcPts val="0"/>
              </a:spcBef>
              <a:spcAft>
                <a:spcPts val="0"/>
              </a:spcAft>
              <a:buSzPts val="4800"/>
              <a:buNone/>
              <a:defRPr sz="1200">
                <a:latin typeface="Montserrat"/>
                <a:ea typeface="Montserrat"/>
                <a:cs typeface="Montserrat"/>
                <a:sym typeface="Montserrat"/>
              </a:defRPr>
            </a:lvl4pPr>
            <a:lvl5pPr lvl="4" algn="l">
              <a:lnSpc>
                <a:spcPct val="115000"/>
              </a:lnSpc>
              <a:spcBef>
                <a:spcPts val="0"/>
              </a:spcBef>
              <a:spcAft>
                <a:spcPts val="0"/>
              </a:spcAft>
              <a:buSzPts val="4800"/>
              <a:buNone/>
              <a:defRPr sz="1200">
                <a:latin typeface="Montserrat"/>
                <a:ea typeface="Montserrat"/>
                <a:cs typeface="Montserrat"/>
                <a:sym typeface="Montserrat"/>
              </a:defRPr>
            </a:lvl5pPr>
            <a:lvl6pPr lvl="5" algn="l">
              <a:lnSpc>
                <a:spcPct val="115000"/>
              </a:lnSpc>
              <a:spcBef>
                <a:spcPts val="0"/>
              </a:spcBef>
              <a:spcAft>
                <a:spcPts val="0"/>
              </a:spcAft>
              <a:buSzPts val="4800"/>
              <a:buNone/>
              <a:defRPr sz="1200">
                <a:latin typeface="Montserrat"/>
                <a:ea typeface="Montserrat"/>
                <a:cs typeface="Montserrat"/>
                <a:sym typeface="Montserrat"/>
              </a:defRPr>
            </a:lvl6pPr>
            <a:lvl7pPr lvl="6" algn="l">
              <a:lnSpc>
                <a:spcPct val="115000"/>
              </a:lnSpc>
              <a:spcBef>
                <a:spcPts val="0"/>
              </a:spcBef>
              <a:spcAft>
                <a:spcPts val="0"/>
              </a:spcAft>
              <a:buSzPts val="4800"/>
              <a:buNone/>
              <a:defRPr sz="1200">
                <a:latin typeface="Montserrat"/>
                <a:ea typeface="Montserrat"/>
                <a:cs typeface="Montserrat"/>
                <a:sym typeface="Montserrat"/>
              </a:defRPr>
            </a:lvl7pPr>
            <a:lvl8pPr lvl="7" algn="l">
              <a:lnSpc>
                <a:spcPct val="115000"/>
              </a:lnSpc>
              <a:spcBef>
                <a:spcPts val="0"/>
              </a:spcBef>
              <a:spcAft>
                <a:spcPts val="0"/>
              </a:spcAft>
              <a:buSzPts val="4800"/>
              <a:buNone/>
              <a:defRPr sz="1200">
                <a:latin typeface="Montserrat"/>
                <a:ea typeface="Montserrat"/>
                <a:cs typeface="Montserrat"/>
                <a:sym typeface="Montserrat"/>
              </a:defRPr>
            </a:lvl8pPr>
            <a:lvl9pPr lvl="8" algn="l">
              <a:lnSpc>
                <a:spcPct val="115000"/>
              </a:lnSpc>
              <a:spcBef>
                <a:spcPts val="0"/>
              </a:spcBef>
              <a:spcAft>
                <a:spcPts val="0"/>
              </a:spcAft>
              <a:buSzPts val="4800"/>
              <a:buNone/>
              <a:defRPr sz="1200">
                <a:latin typeface="Montserrat"/>
                <a:ea typeface="Montserrat"/>
                <a:cs typeface="Montserrat"/>
                <a:sym typeface="Montserrat"/>
              </a:defRPr>
            </a:lvl9pPr>
          </a:lstStyle>
          <a:p>
            <a:endParaRPr/>
          </a:p>
        </p:txBody>
      </p:sp>
      <p:sp>
        <p:nvSpPr>
          <p:cNvPr id="203" name="Google Shape;203;p29"/>
          <p:cNvSpPr txBox="1">
            <a:spLocks noGrp="1"/>
          </p:cNvSpPr>
          <p:nvPr>
            <p:ph type="body" idx="6"/>
          </p:nvPr>
        </p:nvSpPr>
        <p:spPr>
          <a:xfrm>
            <a:off x="2582375" y="1672900"/>
            <a:ext cx="1881600" cy="7758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204" name="Google Shape;204;p29"/>
          <p:cNvSpPr txBox="1">
            <a:spLocks noGrp="1"/>
          </p:cNvSpPr>
          <p:nvPr>
            <p:ph type="title" idx="7"/>
          </p:nvPr>
        </p:nvSpPr>
        <p:spPr>
          <a:xfrm>
            <a:off x="2582375" y="1383825"/>
            <a:ext cx="18816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800"/>
              <a:buNone/>
              <a:defRPr sz="1200">
                <a:latin typeface="Montserrat"/>
                <a:ea typeface="Montserrat"/>
                <a:cs typeface="Montserrat"/>
                <a:sym typeface="Montserrat"/>
              </a:defRPr>
            </a:lvl1pPr>
            <a:lvl2pPr lvl="1" algn="l">
              <a:lnSpc>
                <a:spcPct val="115000"/>
              </a:lnSpc>
              <a:spcBef>
                <a:spcPts val="0"/>
              </a:spcBef>
              <a:spcAft>
                <a:spcPts val="0"/>
              </a:spcAft>
              <a:buSzPts val="4800"/>
              <a:buNone/>
              <a:defRPr sz="1200">
                <a:latin typeface="Montserrat"/>
                <a:ea typeface="Montserrat"/>
                <a:cs typeface="Montserrat"/>
                <a:sym typeface="Montserrat"/>
              </a:defRPr>
            </a:lvl2pPr>
            <a:lvl3pPr lvl="2" algn="l">
              <a:lnSpc>
                <a:spcPct val="115000"/>
              </a:lnSpc>
              <a:spcBef>
                <a:spcPts val="0"/>
              </a:spcBef>
              <a:spcAft>
                <a:spcPts val="0"/>
              </a:spcAft>
              <a:buSzPts val="4800"/>
              <a:buNone/>
              <a:defRPr sz="1200">
                <a:latin typeface="Montserrat"/>
                <a:ea typeface="Montserrat"/>
                <a:cs typeface="Montserrat"/>
                <a:sym typeface="Montserrat"/>
              </a:defRPr>
            </a:lvl3pPr>
            <a:lvl4pPr lvl="3" algn="l">
              <a:lnSpc>
                <a:spcPct val="115000"/>
              </a:lnSpc>
              <a:spcBef>
                <a:spcPts val="0"/>
              </a:spcBef>
              <a:spcAft>
                <a:spcPts val="0"/>
              </a:spcAft>
              <a:buSzPts val="4800"/>
              <a:buNone/>
              <a:defRPr sz="1200">
                <a:latin typeface="Montserrat"/>
                <a:ea typeface="Montserrat"/>
                <a:cs typeface="Montserrat"/>
                <a:sym typeface="Montserrat"/>
              </a:defRPr>
            </a:lvl4pPr>
            <a:lvl5pPr lvl="4" algn="l">
              <a:lnSpc>
                <a:spcPct val="115000"/>
              </a:lnSpc>
              <a:spcBef>
                <a:spcPts val="0"/>
              </a:spcBef>
              <a:spcAft>
                <a:spcPts val="0"/>
              </a:spcAft>
              <a:buSzPts val="4800"/>
              <a:buNone/>
              <a:defRPr sz="1200">
                <a:latin typeface="Montserrat"/>
                <a:ea typeface="Montserrat"/>
                <a:cs typeface="Montserrat"/>
                <a:sym typeface="Montserrat"/>
              </a:defRPr>
            </a:lvl5pPr>
            <a:lvl6pPr lvl="5" algn="l">
              <a:lnSpc>
                <a:spcPct val="115000"/>
              </a:lnSpc>
              <a:spcBef>
                <a:spcPts val="0"/>
              </a:spcBef>
              <a:spcAft>
                <a:spcPts val="0"/>
              </a:spcAft>
              <a:buSzPts val="4800"/>
              <a:buNone/>
              <a:defRPr sz="1200">
                <a:latin typeface="Montserrat"/>
                <a:ea typeface="Montserrat"/>
                <a:cs typeface="Montserrat"/>
                <a:sym typeface="Montserrat"/>
              </a:defRPr>
            </a:lvl6pPr>
            <a:lvl7pPr lvl="6" algn="l">
              <a:lnSpc>
                <a:spcPct val="115000"/>
              </a:lnSpc>
              <a:spcBef>
                <a:spcPts val="0"/>
              </a:spcBef>
              <a:spcAft>
                <a:spcPts val="0"/>
              </a:spcAft>
              <a:buSzPts val="4800"/>
              <a:buNone/>
              <a:defRPr sz="1200">
                <a:latin typeface="Montserrat"/>
                <a:ea typeface="Montserrat"/>
                <a:cs typeface="Montserrat"/>
                <a:sym typeface="Montserrat"/>
              </a:defRPr>
            </a:lvl7pPr>
            <a:lvl8pPr lvl="7" algn="l">
              <a:lnSpc>
                <a:spcPct val="115000"/>
              </a:lnSpc>
              <a:spcBef>
                <a:spcPts val="0"/>
              </a:spcBef>
              <a:spcAft>
                <a:spcPts val="0"/>
              </a:spcAft>
              <a:buSzPts val="4800"/>
              <a:buNone/>
              <a:defRPr sz="1200">
                <a:latin typeface="Montserrat"/>
                <a:ea typeface="Montserrat"/>
                <a:cs typeface="Montserrat"/>
                <a:sym typeface="Montserrat"/>
              </a:defRPr>
            </a:lvl8pPr>
            <a:lvl9pPr lvl="8" algn="l">
              <a:lnSpc>
                <a:spcPct val="115000"/>
              </a:lnSpc>
              <a:spcBef>
                <a:spcPts val="0"/>
              </a:spcBef>
              <a:spcAft>
                <a:spcPts val="0"/>
              </a:spcAft>
              <a:buSzPts val="4800"/>
              <a:buNone/>
              <a:defRPr sz="1200">
                <a:latin typeface="Montserrat"/>
                <a:ea typeface="Montserrat"/>
                <a:cs typeface="Montserrat"/>
                <a:sym typeface="Montserrat"/>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WOT analysis">
  <p:cSld name="BLANK_1_1_1_1_1_1_1_1_1_1_1_2_1_2_1_1_1">
    <p:bg>
      <p:bgPr>
        <a:solidFill>
          <a:schemeClr val="dk2"/>
        </a:solidFill>
        <a:effectLst/>
      </p:bgPr>
    </p:bg>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207" name="Google Shape;207;p30"/>
          <p:cNvSpPr/>
          <p:nvPr/>
        </p:nvSpPr>
        <p:spPr>
          <a:xfrm rot="10800000" flipH="1">
            <a:off x="5434850" y="1434600"/>
            <a:ext cx="3709200" cy="3708900"/>
          </a:xfrm>
          <a:prstGeom prst="rect">
            <a:avLst/>
          </a:prstGeom>
          <a:gradFill>
            <a:gsLst>
              <a:gs pos="0">
                <a:schemeClr val="accent1"/>
              </a:gs>
              <a:gs pos="72000">
                <a:schemeClr val="accent3"/>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208" name="Google Shape;208;p30"/>
          <p:cNvSpPr txBox="1">
            <a:spLocks noGrp="1"/>
          </p:cNvSpPr>
          <p:nvPr>
            <p:ph type="body" idx="1"/>
          </p:nvPr>
        </p:nvSpPr>
        <p:spPr>
          <a:xfrm>
            <a:off x="566475" y="1548175"/>
            <a:ext cx="3639600" cy="8859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209" name="Google Shape;209;p30"/>
          <p:cNvSpPr txBox="1">
            <a:spLocks noGrp="1"/>
          </p:cNvSpPr>
          <p:nvPr>
            <p:ph type="title" idx="2"/>
          </p:nvPr>
        </p:nvSpPr>
        <p:spPr>
          <a:xfrm>
            <a:off x="566475" y="1226825"/>
            <a:ext cx="36396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800"/>
              <a:buNone/>
              <a:defRPr>
                <a:latin typeface="Montserrat"/>
                <a:ea typeface="Montserrat"/>
                <a:cs typeface="Montserrat"/>
                <a:sym typeface="Montserrat"/>
              </a:defRPr>
            </a:lvl1pPr>
            <a:lvl2pPr lvl="1" algn="l">
              <a:lnSpc>
                <a:spcPct val="115000"/>
              </a:lnSpc>
              <a:spcBef>
                <a:spcPts val="0"/>
              </a:spcBef>
              <a:spcAft>
                <a:spcPts val="0"/>
              </a:spcAft>
              <a:buSzPts val="4800"/>
              <a:buNone/>
              <a:defRPr>
                <a:latin typeface="Montserrat"/>
                <a:ea typeface="Montserrat"/>
                <a:cs typeface="Montserrat"/>
                <a:sym typeface="Montserrat"/>
              </a:defRPr>
            </a:lvl2pPr>
            <a:lvl3pPr lvl="2" algn="l">
              <a:lnSpc>
                <a:spcPct val="115000"/>
              </a:lnSpc>
              <a:spcBef>
                <a:spcPts val="0"/>
              </a:spcBef>
              <a:spcAft>
                <a:spcPts val="0"/>
              </a:spcAft>
              <a:buSzPts val="4800"/>
              <a:buNone/>
              <a:defRPr>
                <a:latin typeface="Montserrat"/>
                <a:ea typeface="Montserrat"/>
                <a:cs typeface="Montserrat"/>
                <a:sym typeface="Montserrat"/>
              </a:defRPr>
            </a:lvl3pPr>
            <a:lvl4pPr lvl="3" algn="l">
              <a:lnSpc>
                <a:spcPct val="115000"/>
              </a:lnSpc>
              <a:spcBef>
                <a:spcPts val="0"/>
              </a:spcBef>
              <a:spcAft>
                <a:spcPts val="0"/>
              </a:spcAft>
              <a:buSzPts val="4800"/>
              <a:buNone/>
              <a:defRPr>
                <a:latin typeface="Montserrat"/>
                <a:ea typeface="Montserrat"/>
                <a:cs typeface="Montserrat"/>
                <a:sym typeface="Montserrat"/>
              </a:defRPr>
            </a:lvl4pPr>
            <a:lvl5pPr lvl="4" algn="l">
              <a:lnSpc>
                <a:spcPct val="115000"/>
              </a:lnSpc>
              <a:spcBef>
                <a:spcPts val="0"/>
              </a:spcBef>
              <a:spcAft>
                <a:spcPts val="0"/>
              </a:spcAft>
              <a:buSzPts val="4800"/>
              <a:buNone/>
              <a:defRPr>
                <a:latin typeface="Montserrat"/>
                <a:ea typeface="Montserrat"/>
                <a:cs typeface="Montserrat"/>
                <a:sym typeface="Montserrat"/>
              </a:defRPr>
            </a:lvl5pPr>
            <a:lvl6pPr lvl="5" algn="l">
              <a:lnSpc>
                <a:spcPct val="115000"/>
              </a:lnSpc>
              <a:spcBef>
                <a:spcPts val="0"/>
              </a:spcBef>
              <a:spcAft>
                <a:spcPts val="0"/>
              </a:spcAft>
              <a:buSzPts val="4800"/>
              <a:buNone/>
              <a:defRPr>
                <a:latin typeface="Montserrat"/>
                <a:ea typeface="Montserrat"/>
                <a:cs typeface="Montserrat"/>
                <a:sym typeface="Montserrat"/>
              </a:defRPr>
            </a:lvl6pPr>
            <a:lvl7pPr lvl="6" algn="l">
              <a:lnSpc>
                <a:spcPct val="115000"/>
              </a:lnSpc>
              <a:spcBef>
                <a:spcPts val="0"/>
              </a:spcBef>
              <a:spcAft>
                <a:spcPts val="0"/>
              </a:spcAft>
              <a:buSzPts val="4800"/>
              <a:buNone/>
              <a:defRPr>
                <a:latin typeface="Montserrat"/>
                <a:ea typeface="Montserrat"/>
                <a:cs typeface="Montserrat"/>
                <a:sym typeface="Montserrat"/>
              </a:defRPr>
            </a:lvl7pPr>
            <a:lvl8pPr lvl="7" algn="l">
              <a:lnSpc>
                <a:spcPct val="115000"/>
              </a:lnSpc>
              <a:spcBef>
                <a:spcPts val="0"/>
              </a:spcBef>
              <a:spcAft>
                <a:spcPts val="0"/>
              </a:spcAft>
              <a:buSzPts val="4800"/>
              <a:buNone/>
              <a:defRPr>
                <a:latin typeface="Montserrat"/>
                <a:ea typeface="Montserrat"/>
                <a:cs typeface="Montserrat"/>
                <a:sym typeface="Montserrat"/>
              </a:defRPr>
            </a:lvl8pPr>
            <a:lvl9pPr lvl="8" algn="l">
              <a:lnSpc>
                <a:spcPct val="115000"/>
              </a:lnSpc>
              <a:spcBef>
                <a:spcPts val="0"/>
              </a:spcBef>
              <a:spcAft>
                <a:spcPts val="0"/>
              </a:spcAft>
              <a:buSzPts val="4800"/>
              <a:buNone/>
              <a:defRPr>
                <a:latin typeface="Montserrat"/>
                <a:ea typeface="Montserrat"/>
                <a:cs typeface="Montserrat"/>
                <a:sym typeface="Montserrat"/>
              </a:defRPr>
            </a:lvl9pPr>
          </a:lstStyle>
          <a:p>
            <a:endParaRPr/>
          </a:p>
        </p:txBody>
      </p:sp>
      <p:sp>
        <p:nvSpPr>
          <p:cNvPr id="210" name="Google Shape;210;p30"/>
          <p:cNvSpPr txBox="1">
            <a:spLocks noGrp="1"/>
          </p:cNvSpPr>
          <p:nvPr>
            <p:ph type="body" idx="3"/>
          </p:nvPr>
        </p:nvSpPr>
        <p:spPr>
          <a:xfrm>
            <a:off x="4937950" y="1548175"/>
            <a:ext cx="3639600" cy="8859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211" name="Google Shape;211;p30"/>
          <p:cNvSpPr txBox="1">
            <a:spLocks noGrp="1"/>
          </p:cNvSpPr>
          <p:nvPr>
            <p:ph type="title" idx="4"/>
          </p:nvPr>
        </p:nvSpPr>
        <p:spPr>
          <a:xfrm>
            <a:off x="4937950" y="1226825"/>
            <a:ext cx="36396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800"/>
              <a:buNone/>
              <a:defRPr>
                <a:latin typeface="Montserrat"/>
                <a:ea typeface="Montserrat"/>
                <a:cs typeface="Montserrat"/>
                <a:sym typeface="Montserrat"/>
              </a:defRPr>
            </a:lvl1pPr>
            <a:lvl2pPr lvl="1" algn="l">
              <a:lnSpc>
                <a:spcPct val="115000"/>
              </a:lnSpc>
              <a:spcBef>
                <a:spcPts val="0"/>
              </a:spcBef>
              <a:spcAft>
                <a:spcPts val="0"/>
              </a:spcAft>
              <a:buSzPts val="4800"/>
              <a:buNone/>
              <a:defRPr>
                <a:latin typeface="Montserrat"/>
                <a:ea typeface="Montserrat"/>
                <a:cs typeface="Montserrat"/>
                <a:sym typeface="Montserrat"/>
              </a:defRPr>
            </a:lvl2pPr>
            <a:lvl3pPr lvl="2" algn="l">
              <a:lnSpc>
                <a:spcPct val="115000"/>
              </a:lnSpc>
              <a:spcBef>
                <a:spcPts val="0"/>
              </a:spcBef>
              <a:spcAft>
                <a:spcPts val="0"/>
              </a:spcAft>
              <a:buSzPts val="4800"/>
              <a:buNone/>
              <a:defRPr>
                <a:latin typeface="Montserrat"/>
                <a:ea typeface="Montserrat"/>
                <a:cs typeface="Montserrat"/>
                <a:sym typeface="Montserrat"/>
              </a:defRPr>
            </a:lvl3pPr>
            <a:lvl4pPr lvl="3" algn="l">
              <a:lnSpc>
                <a:spcPct val="115000"/>
              </a:lnSpc>
              <a:spcBef>
                <a:spcPts val="0"/>
              </a:spcBef>
              <a:spcAft>
                <a:spcPts val="0"/>
              </a:spcAft>
              <a:buSzPts val="4800"/>
              <a:buNone/>
              <a:defRPr>
                <a:latin typeface="Montserrat"/>
                <a:ea typeface="Montserrat"/>
                <a:cs typeface="Montserrat"/>
                <a:sym typeface="Montserrat"/>
              </a:defRPr>
            </a:lvl4pPr>
            <a:lvl5pPr lvl="4" algn="l">
              <a:lnSpc>
                <a:spcPct val="115000"/>
              </a:lnSpc>
              <a:spcBef>
                <a:spcPts val="0"/>
              </a:spcBef>
              <a:spcAft>
                <a:spcPts val="0"/>
              </a:spcAft>
              <a:buSzPts val="4800"/>
              <a:buNone/>
              <a:defRPr>
                <a:latin typeface="Montserrat"/>
                <a:ea typeface="Montserrat"/>
                <a:cs typeface="Montserrat"/>
                <a:sym typeface="Montserrat"/>
              </a:defRPr>
            </a:lvl5pPr>
            <a:lvl6pPr lvl="5" algn="l">
              <a:lnSpc>
                <a:spcPct val="115000"/>
              </a:lnSpc>
              <a:spcBef>
                <a:spcPts val="0"/>
              </a:spcBef>
              <a:spcAft>
                <a:spcPts val="0"/>
              </a:spcAft>
              <a:buSzPts val="4800"/>
              <a:buNone/>
              <a:defRPr>
                <a:latin typeface="Montserrat"/>
                <a:ea typeface="Montserrat"/>
                <a:cs typeface="Montserrat"/>
                <a:sym typeface="Montserrat"/>
              </a:defRPr>
            </a:lvl6pPr>
            <a:lvl7pPr lvl="6" algn="l">
              <a:lnSpc>
                <a:spcPct val="115000"/>
              </a:lnSpc>
              <a:spcBef>
                <a:spcPts val="0"/>
              </a:spcBef>
              <a:spcAft>
                <a:spcPts val="0"/>
              </a:spcAft>
              <a:buSzPts val="4800"/>
              <a:buNone/>
              <a:defRPr>
                <a:latin typeface="Montserrat"/>
                <a:ea typeface="Montserrat"/>
                <a:cs typeface="Montserrat"/>
                <a:sym typeface="Montserrat"/>
              </a:defRPr>
            </a:lvl7pPr>
            <a:lvl8pPr lvl="7" algn="l">
              <a:lnSpc>
                <a:spcPct val="115000"/>
              </a:lnSpc>
              <a:spcBef>
                <a:spcPts val="0"/>
              </a:spcBef>
              <a:spcAft>
                <a:spcPts val="0"/>
              </a:spcAft>
              <a:buSzPts val="4800"/>
              <a:buNone/>
              <a:defRPr>
                <a:latin typeface="Montserrat"/>
                <a:ea typeface="Montserrat"/>
                <a:cs typeface="Montserrat"/>
                <a:sym typeface="Montserrat"/>
              </a:defRPr>
            </a:lvl8pPr>
            <a:lvl9pPr lvl="8" algn="l">
              <a:lnSpc>
                <a:spcPct val="115000"/>
              </a:lnSpc>
              <a:spcBef>
                <a:spcPts val="0"/>
              </a:spcBef>
              <a:spcAft>
                <a:spcPts val="0"/>
              </a:spcAft>
              <a:buSzPts val="4800"/>
              <a:buNone/>
              <a:defRPr>
                <a:latin typeface="Montserrat"/>
                <a:ea typeface="Montserrat"/>
                <a:cs typeface="Montserrat"/>
                <a:sym typeface="Montserrat"/>
              </a:defRPr>
            </a:lvl9pPr>
          </a:lstStyle>
          <a:p>
            <a:endParaRPr/>
          </a:p>
        </p:txBody>
      </p:sp>
      <p:sp>
        <p:nvSpPr>
          <p:cNvPr id="212" name="Google Shape;212;p30"/>
          <p:cNvSpPr txBox="1">
            <a:spLocks noGrp="1"/>
          </p:cNvSpPr>
          <p:nvPr>
            <p:ph type="body" idx="5"/>
          </p:nvPr>
        </p:nvSpPr>
        <p:spPr>
          <a:xfrm>
            <a:off x="4937925" y="3564300"/>
            <a:ext cx="3639600" cy="8859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213" name="Google Shape;213;p30"/>
          <p:cNvSpPr txBox="1">
            <a:spLocks noGrp="1"/>
          </p:cNvSpPr>
          <p:nvPr>
            <p:ph type="title" idx="6"/>
          </p:nvPr>
        </p:nvSpPr>
        <p:spPr>
          <a:xfrm>
            <a:off x="4937925" y="3242950"/>
            <a:ext cx="36396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800"/>
              <a:buNone/>
              <a:defRPr>
                <a:latin typeface="Montserrat"/>
                <a:ea typeface="Montserrat"/>
                <a:cs typeface="Montserrat"/>
                <a:sym typeface="Montserrat"/>
              </a:defRPr>
            </a:lvl1pPr>
            <a:lvl2pPr lvl="1" algn="l">
              <a:lnSpc>
                <a:spcPct val="115000"/>
              </a:lnSpc>
              <a:spcBef>
                <a:spcPts val="0"/>
              </a:spcBef>
              <a:spcAft>
                <a:spcPts val="0"/>
              </a:spcAft>
              <a:buSzPts val="4800"/>
              <a:buNone/>
              <a:defRPr>
                <a:latin typeface="Montserrat"/>
                <a:ea typeface="Montserrat"/>
                <a:cs typeface="Montserrat"/>
                <a:sym typeface="Montserrat"/>
              </a:defRPr>
            </a:lvl2pPr>
            <a:lvl3pPr lvl="2" algn="l">
              <a:lnSpc>
                <a:spcPct val="115000"/>
              </a:lnSpc>
              <a:spcBef>
                <a:spcPts val="0"/>
              </a:spcBef>
              <a:spcAft>
                <a:spcPts val="0"/>
              </a:spcAft>
              <a:buSzPts val="4800"/>
              <a:buNone/>
              <a:defRPr>
                <a:latin typeface="Montserrat"/>
                <a:ea typeface="Montserrat"/>
                <a:cs typeface="Montserrat"/>
                <a:sym typeface="Montserrat"/>
              </a:defRPr>
            </a:lvl3pPr>
            <a:lvl4pPr lvl="3" algn="l">
              <a:lnSpc>
                <a:spcPct val="115000"/>
              </a:lnSpc>
              <a:spcBef>
                <a:spcPts val="0"/>
              </a:spcBef>
              <a:spcAft>
                <a:spcPts val="0"/>
              </a:spcAft>
              <a:buSzPts val="4800"/>
              <a:buNone/>
              <a:defRPr>
                <a:latin typeface="Montserrat"/>
                <a:ea typeface="Montserrat"/>
                <a:cs typeface="Montserrat"/>
                <a:sym typeface="Montserrat"/>
              </a:defRPr>
            </a:lvl4pPr>
            <a:lvl5pPr lvl="4" algn="l">
              <a:lnSpc>
                <a:spcPct val="115000"/>
              </a:lnSpc>
              <a:spcBef>
                <a:spcPts val="0"/>
              </a:spcBef>
              <a:spcAft>
                <a:spcPts val="0"/>
              </a:spcAft>
              <a:buSzPts val="4800"/>
              <a:buNone/>
              <a:defRPr>
                <a:latin typeface="Montserrat"/>
                <a:ea typeface="Montserrat"/>
                <a:cs typeface="Montserrat"/>
                <a:sym typeface="Montserrat"/>
              </a:defRPr>
            </a:lvl5pPr>
            <a:lvl6pPr lvl="5" algn="l">
              <a:lnSpc>
                <a:spcPct val="115000"/>
              </a:lnSpc>
              <a:spcBef>
                <a:spcPts val="0"/>
              </a:spcBef>
              <a:spcAft>
                <a:spcPts val="0"/>
              </a:spcAft>
              <a:buSzPts val="4800"/>
              <a:buNone/>
              <a:defRPr>
                <a:latin typeface="Montserrat"/>
                <a:ea typeface="Montserrat"/>
                <a:cs typeface="Montserrat"/>
                <a:sym typeface="Montserrat"/>
              </a:defRPr>
            </a:lvl6pPr>
            <a:lvl7pPr lvl="6" algn="l">
              <a:lnSpc>
                <a:spcPct val="115000"/>
              </a:lnSpc>
              <a:spcBef>
                <a:spcPts val="0"/>
              </a:spcBef>
              <a:spcAft>
                <a:spcPts val="0"/>
              </a:spcAft>
              <a:buSzPts val="4800"/>
              <a:buNone/>
              <a:defRPr>
                <a:latin typeface="Montserrat"/>
                <a:ea typeface="Montserrat"/>
                <a:cs typeface="Montserrat"/>
                <a:sym typeface="Montserrat"/>
              </a:defRPr>
            </a:lvl7pPr>
            <a:lvl8pPr lvl="7" algn="l">
              <a:lnSpc>
                <a:spcPct val="115000"/>
              </a:lnSpc>
              <a:spcBef>
                <a:spcPts val="0"/>
              </a:spcBef>
              <a:spcAft>
                <a:spcPts val="0"/>
              </a:spcAft>
              <a:buSzPts val="4800"/>
              <a:buNone/>
              <a:defRPr>
                <a:latin typeface="Montserrat"/>
                <a:ea typeface="Montserrat"/>
                <a:cs typeface="Montserrat"/>
                <a:sym typeface="Montserrat"/>
              </a:defRPr>
            </a:lvl8pPr>
            <a:lvl9pPr lvl="8" algn="l">
              <a:lnSpc>
                <a:spcPct val="115000"/>
              </a:lnSpc>
              <a:spcBef>
                <a:spcPts val="0"/>
              </a:spcBef>
              <a:spcAft>
                <a:spcPts val="0"/>
              </a:spcAft>
              <a:buSzPts val="4800"/>
              <a:buNone/>
              <a:defRPr>
                <a:latin typeface="Montserrat"/>
                <a:ea typeface="Montserrat"/>
                <a:cs typeface="Montserrat"/>
                <a:sym typeface="Montserrat"/>
              </a:defRPr>
            </a:lvl9pPr>
          </a:lstStyle>
          <a:p>
            <a:endParaRPr/>
          </a:p>
        </p:txBody>
      </p:sp>
      <p:sp>
        <p:nvSpPr>
          <p:cNvPr id="214" name="Google Shape;214;p30"/>
          <p:cNvSpPr txBox="1">
            <a:spLocks noGrp="1"/>
          </p:cNvSpPr>
          <p:nvPr>
            <p:ph type="body" idx="7"/>
          </p:nvPr>
        </p:nvSpPr>
        <p:spPr>
          <a:xfrm>
            <a:off x="566500" y="3564300"/>
            <a:ext cx="3639600" cy="8859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215" name="Google Shape;215;p30"/>
          <p:cNvSpPr txBox="1">
            <a:spLocks noGrp="1"/>
          </p:cNvSpPr>
          <p:nvPr>
            <p:ph type="title" idx="8"/>
          </p:nvPr>
        </p:nvSpPr>
        <p:spPr>
          <a:xfrm>
            <a:off x="566500" y="3242950"/>
            <a:ext cx="3639600" cy="189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4800"/>
              <a:buNone/>
              <a:defRPr>
                <a:latin typeface="Montserrat"/>
                <a:ea typeface="Montserrat"/>
                <a:cs typeface="Montserrat"/>
                <a:sym typeface="Montserrat"/>
              </a:defRPr>
            </a:lvl1pPr>
            <a:lvl2pPr lvl="1" algn="l">
              <a:lnSpc>
                <a:spcPct val="115000"/>
              </a:lnSpc>
              <a:spcBef>
                <a:spcPts val="0"/>
              </a:spcBef>
              <a:spcAft>
                <a:spcPts val="0"/>
              </a:spcAft>
              <a:buSzPts val="4800"/>
              <a:buNone/>
              <a:defRPr>
                <a:latin typeface="Montserrat"/>
                <a:ea typeface="Montserrat"/>
                <a:cs typeface="Montserrat"/>
                <a:sym typeface="Montserrat"/>
              </a:defRPr>
            </a:lvl2pPr>
            <a:lvl3pPr lvl="2" algn="l">
              <a:lnSpc>
                <a:spcPct val="115000"/>
              </a:lnSpc>
              <a:spcBef>
                <a:spcPts val="0"/>
              </a:spcBef>
              <a:spcAft>
                <a:spcPts val="0"/>
              </a:spcAft>
              <a:buSzPts val="4800"/>
              <a:buNone/>
              <a:defRPr>
                <a:latin typeface="Montserrat"/>
                <a:ea typeface="Montserrat"/>
                <a:cs typeface="Montserrat"/>
                <a:sym typeface="Montserrat"/>
              </a:defRPr>
            </a:lvl3pPr>
            <a:lvl4pPr lvl="3" algn="l">
              <a:lnSpc>
                <a:spcPct val="115000"/>
              </a:lnSpc>
              <a:spcBef>
                <a:spcPts val="0"/>
              </a:spcBef>
              <a:spcAft>
                <a:spcPts val="0"/>
              </a:spcAft>
              <a:buSzPts val="4800"/>
              <a:buNone/>
              <a:defRPr>
                <a:latin typeface="Montserrat"/>
                <a:ea typeface="Montserrat"/>
                <a:cs typeface="Montserrat"/>
                <a:sym typeface="Montserrat"/>
              </a:defRPr>
            </a:lvl4pPr>
            <a:lvl5pPr lvl="4" algn="l">
              <a:lnSpc>
                <a:spcPct val="115000"/>
              </a:lnSpc>
              <a:spcBef>
                <a:spcPts val="0"/>
              </a:spcBef>
              <a:spcAft>
                <a:spcPts val="0"/>
              </a:spcAft>
              <a:buSzPts val="4800"/>
              <a:buNone/>
              <a:defRPr>
                <a:latin typeface="Montserrat"/>
                <a:ea typeface="Montserrat"/>
                <a:cs typeface="Montserrat"/>
                <a:sym typeface="Montserrat"/>
              </a:defRPr>
            </a:lvl5pPr>
            <a:lvl6pPr lvl="5" algn="l">
              <a:lnSpc>
                <a:spcPct val="115000"/>
              </a:lnSpc>
              <a:spcBef>
                <a:spcPts val="0"/>
              </a:spcBef>
              <a:spcAft>
                <a:spcPts val="0"/>
              </a:spcAft>
              <a:buSzPts val="4800"/>
              <a:buNone/>
              <a:defRPr>
                <a:latin typeface="Montserrat"/>
                <a:ea typeface="Montserrat"/>
                <a:cs typeface="Montserrat"/>
                <a:sym typeface="Montserrat"/>
              </a:defRPr>
            </a:lvl6pPr>
            <a:lvl7pPr lvl="6" algn="l">
              <a:lnSpc>
                <a:spcPct val="115000"/>
              </a:lnSpc>
              <a:spcBef>
                <a:spcPts val="0"/>
              </a:spcBef>
              <a:spcAft>
                <a:spcPts val="0"/>
              </a:spcAft>
              <a:buSzPts val="4800"/>
              <a:buNone/>
              <a:defRPr>
                <a:latin typeface="Montserrat"/>
                <a:ea typeface="Montserrat"/>
                <a:cs typeface="Montserrat"/>
                <a:sym typeface="Montserrat"/>
              </a:defRPr>
            </a:lvl7pPr>
            <a:lvl8pPr lvl="7" algn="l">
              <a:lnSpc>
                <a:spcPct val="115000"/>
              </a:lnSpc>
              <a:spcBef>
                <a:spcPts val="0"/>
              </a:spcBef>
              <a:spcAft>
                <a:spcPts val="0"/>
              </a:spcAft>
              <a:buSzPts val="4800"/>
              <a:buNone/>
              <a:defRPr>
                <a:latin typeface="Montserrat"/>
                <a:ea typeface="Montserrat"/>
                <a:cs typeface="Montserrat"/>
                <a:sym typeface="Montserrat"/>
              </a:defRPr>
            </a:lvl8pPr>
            <a:lvl9pPr lvl="8" algn="l">
              <a:lnSpc>
                <a:spcPct val="115000"/>
              </a:lnSpc>
              <a:spcBef>
                <a:spcPts val="0"/>
              </a:spcBef>
              <a:spcAft>
                <a:spcPts val="0"/>
              </a:spcAft>
              <a:buSzPts val="4800"/>
              <a:buNone/>
              <a:defRPr>
                <a:latin typeface="Montserrat"/>
                <a:ea typeface="Montserrat"/>
                <a:cs typeface="Montserrat"/>
                <a:sym typeface="Montserrat"/>
              </a:defRPr>
            </a:lvl9pPr>
          </a:lstStyle>
          <a:p>
            <a:endParaRPr/>
          </a:p>
        </p:txBody>
      </p:sp>
      <p:sp>
        <p:nvSpPr>
          <p:cNvPr id="216" name="Google Shape;216;p30"/>
          <p:cNvSpPr txBox="1">
            <a:spLocks noGrp="1"/>
          </p:cNvSpPr>
          <p:nvPr>
            <p:ph type="subTitle" idx="9"/>
          </p:nvPr>
        </p:nvSpPr>
        <p:spPr>
          <a:xfrm>
            <a:off x="7657750" y="256025"/>
            <a:ext cx="1230300" cy="275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dk1"/>
              </a:buClr>
              <a:buSzPts val="800"/>
              <a:buFont typeface="Montserrat"/>
              <a:buNone/>
              <a:defRPr>
                <a:solidFill>
                  <a:schemeClr val="dk1"/>
                </a:solidFill>
              </a:defRPr>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1">
  <p:cSld name="BLANK_1_1_1_1_1_1_1_1_1_1_1_1">
    <p:spTree>
      <p:nvGrpSpPr>
        <p:cNvPr id="1" name="Shape 217"/>
        <p:cNvGrpSpPr/>
        <p:nvPr/>
      </p:nvGrpSpPr>
      <p:grpSpPr>
        <a:xfrm>
          <a:off x="0" y="0"/>
          <a:ext cx="0" cy="0"/>
          <a:chOff x="0" y="0"/>
          <a:chExt cx="0" cy="0"/>
        </a:xfrm>
      </p:grpSpPr>
      <p:sp>
        <p:nvSpPr>
          <p:cNvPr id="218" name="Google Shape;218;p31"/>
          <p:cNvSpPr/>
          <p:nvPr/>
        </p:nvSpPr>
        <p:spPr>
          <a:xfrm rot="10800000" flipH="1">
            <a:off x="6711875" y="2691600"/>
            <a:ext cx="2451900" cy="2451900"/>
          </a:xfrm>
          <a:prstGeom prst="rect">
            <a:avLst/>
          </a:prstGeom>
          <a:gradFill>
            <a:gsLst>
              <a:gs pos="0">
                <a:schemeClr val="accent1"/>
              </a:gs>
              <a:gs pos="72000">
                <a:schemeClr val="accent3"/>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219" name="Google Shape;219;p31"/>
          <p:cNvSpPr txBox="1">
            <a:spLocks noGrp="1"/>
          </p:cNvSpPr>
          <p:nvPr>
            <p:ph type="subTitle" idx="1"/>
          </p:nvPr>
        </p:nvSpPr>
        <p:spPr>
          <a:xfrm>
            <a:off x="4994475" y="1093500"/>
            <a:ext cx="316800" cy="184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1pPr>
            <a:lvl2pPr lvl="1"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2pPr>
            <a:lvl3pPr lvl="2"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3pPr>
            <a:lvl4pPr lvl="3"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4pPr>
            <a:lvl5pPr lvl="4"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5pPr>
            <a:lvl6pPr lvl="5"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6pPr>
            <a:lvl7pPr lvl="6"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7pPr>
            <a:lvl8pPr lvl="7"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8pPr>
            <a:lvl9pPr lvl="8"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9pPr>
          </a:lstStyle>
          <a:p>
            <a:endParaRPr/>
          </a:p>
        </p:txBody>
      </p:sp>
      <p:sp>
        <p:nvSpPr>
          <p:cNvPr id="220" name="Google Shape;220;p31"/>
          <p:cNvSpPr txBox="1">
            <a:spLocks noGrp="1"/>
          </p:cNvSpPr>
          <p:nvPr>
            <p:ph type="subTitle" idx="2"/>
          </p:nvPr>
        </p:nvSpPr>
        <p:spPr>
          <a:xfrm>
            <a:off x="4994475" y="1721375"/>
            <a:ext cx="316800" cy="184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1pPr>
            <a:lvl2pPr lvl="1"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2pPr>
            <a:lvl3pPr lvl="2"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3pPr>
            <a:lvl4pPr lvl="3"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4pPr>
            <a:lvl5pPr lvl="4"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5pPr>
            <a:lvl6pPr lvl="5"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6pPr>
            <a:lvl7pPr lvl="6"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7pPr>
            <a:lvl8pPr lvl="7"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8pPr>
            <a:lvl9pPr lvl="8"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9pPr>
          </a:lstStyle>
          <a:p>
            <a:endParaRPr/>
          </a:p>
        </p:txBody>
      </p:sp>
      <p:sp>
        <p:nvSpPr>
          <p:cNvPr id="221" name="Google Shape;221;p31"/>
          <p:cNvSpPr txBox="1">
            <a:spLocks noGrp="1"/>
          </p:cNvSpPr>
          <p:nvPr>
            <p:ph type="subTitle" idx="3"/>
          </p:nvPr>
        </p:nvSpPr>
        <p:spPr>
          <a:xfrm>
            <a:off x="4994475" y="2349250"/>
            <a:ext cx="316800" cy="184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1pPr>
            <a:lvl2pPr lvl="1"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2pPr>
            <a:lvl3pPr lvl="2"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3pPr>
            <a:lvl4pPr lvl="3"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4pPr>
            <a:lvl5pPr lvl="4"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5pPr>
            <a:lvl6pPr lvl="5"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6pPr>
            <a:lvl7pPr lvl="6"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7pPr>
            <a:lvl8pPr lvl="7"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8pPr>
            <a:lvl9pPr lvl="8"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9pPr>
          </a:lstStyle>
          <a:p>
            <a:endParaRPr/>
          </a:p>
        </p:txBody>
      </p:sp>
      <p:sp>
        <p:nvSpPr>
          <p:cNvPr id="222" name="Google Shape;222;p31"/>
          <p:cNvSpPr txBox="1">
            <a:spLocks noGrp="1"/>
          </p:cNvSpPr>
          <p:nvPr>
            <p:ph type="subTitle" idx="4"/>
          </p:nvPr>
        </p:nvSpPr>
        <p:spPr>
          <a:xfrm>
            <a:off x="4994475" y="2977125"/>
            <a:ext cx="316800" cy="184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1pPr>
            <a:lvl2pPr lvl="1"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2pPr>
            <a:lvl3pPr lvl="2"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3pPr>
            <a:lvl4pPr lvl="3"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4pPr>
            <a:lvl5pPr lvl="4"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5pPr>
            <a:lvl6pPr lvl="5"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6pPr>
            <a:lvl7pPr lvl="6"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7pPr>
            <a:lvl8pPr lvl="7"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8pPr>
            <a:lvl9pPr lvl="8"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9pPr>
          </a:lstStyle>
          <a:p>
            <a:endParaRPr/>
          </a:p>
        </p:txBody>
      </p:sp>
      <p:sp>
        <p:nvSpPr>
          <p:cNvPr id="223" name="Google Shape;223;p31"/>
          <p:cNvSpPr txBox="1">
            <a:spLocks noGrp="1"/>
          </p:cNvSpPr>
          <p:nvPr>
            <p:ph type="subTitle" idx="5"/>
          </p:nvPr>
        </p:nvSpPr>
        <p:spPr>
          <a:xfrm>
            <a:off x="4994475" y="3605000"/>
            <a:ext cx="316800" cy="184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1pPr>
            <a:lvl2pPr lvl="1"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2pPr>
            <a:lvl3pPr lvl="2"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3pPr>
            <a:lvl4pPr lvl="3"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4pPr>
            <a:lvl5pPr lvl="4"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5pPr>
            <a:lvl6pPr lvl="5"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6pPr>
            <a:lvl7pPr lvl="6"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7pPr>
            <a:lvl8pPr lvl="7"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8pPr>
            <a:lvl9pPr lvl="8"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9pPr>
          </a:lstStyle>
          <a:p>
            <a:endParaRPr/>
          </a:p>
        </p:txBody>
      </p:sp>
      <p:sp>
        <p:nvSpPr>
          <p:cNvPr id="224" name="Google Shape;224;p31"/>
          <p:cNvSpPr txBox="1">
            <a:spLocks noGrp="1"/>
          </p:cNvSpPr>
          <p:nvPr>
            <p:ph type="subTitle" idx="6"/>
          </p:nvPr>
        </p:nvSpPr>
        <p:spPr>
          <a:xfrm>
            <a:off x="4994475" y="4232875"/>
            <a:ext cx="316800" cy="184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1pPr>
            <a:lvl2pPr lvl="1"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2pPr>
            <a:lvl3pPr lvl="2"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3pPr>
            <a:lvl4pPr lvl="3"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4pPr>
            <a:lvl5pPr lvl="4"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5pPr>
            <a:lvl6pPr lvl="5"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6pPr>
            <a:lvl7pPr lvl="6"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7pPr>
            <a:lvl8pPr lvl="7"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8pPr>
            <a:lvl9pPr lvl="8" algn="l">
              <a:lnSpc>
                <a:spcPct val="115000"/>
              </a:lnSpc>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9pPr>
          </a:lstStyle>
          <a:p>
            <a:endParaRPr/>
          </a:p>
        </p:txBody>
      </p:sp>
      <p:sp>
        <p:nvSpPr>
          <p:cNvPr id="225" name="Google Shape;225;p31"/>
          <p:cNvSpPr>
            <a:spLocks noGrp="1"/>
          </p:cNvSpPr>
          <p:nvPr>
            <p:ph type="pic" idx="7"/>
          </p:nvPr>
        </p:nvSpPr>
        <p:spPr>
          <a:xfrm>
            <a:off x="50" y="1278300"/>
            <a:ext cx="4285500" cy="3865200"/>
          </a:xfrm>
          <a:prstGeom prst="rect">
            <a:avLst/>
          </a:prstGeom>
          <a:noFill/>
          <a:ln>
            <a:noFill/>
          </a:ln>
        </p:spPr>
      </p:sp>
      <p:sp>
        <p:nvSpPr>
          <p:cNvPr id="226" name="Google Shape;226;p31"/>
          <p:cNvSpPr txBox="1">
            <a:spLocks noGrp="1"/>
          </p:cNvSpPr>
          <p:nvPr>
            <p:ph type="title"/>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227" name="Google Shape;227;p31"/>
          <p:cNvSpPr txBox="1">
            <a:spLocks noGrp="1"/>
          </p:cNvSpPr>
          <p:nvPr>
            <p:ph type="subTitle" idx="8"/>
          </p:nvPr>
        </p:nvSpPr>
        <p:spPr>
          <a:xfrm>
            <a:off x="7657750" y="256025"/>
            <a:ext cx="1230300" cy="275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dk1"/>
              </a:buClr>
              <a:buSzPts val="800"/>
              <a:buFont typeface="Montserrat"/>
              <a:buNone/>
              <a:defRPr>
                <a:solidFill>
                  <a:schemeClr val="dk1"/>
                </a:solidFill>
              </a:defRPr>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
        <p:nvSpPr>
          <p:cNvPr id="228" name="Google Shape;228;p31"/>
          <p:cNvSpPr txBox="1">
            <a:spLocks noGrp="1"/>
          </p:cNvSpPr>
          <p:nvPr>
            <p:ph type="subTitle" idx="9"/>
          </p:nvPr>
        </p:nvSpPr>
        <p:spPr>
          <a:xfrm>
            <a:off x="5343675" y="1093500"/>
            <a:ext cx="3544500" cy="184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2"/>
              </a:buClr>
              <a:buSzPts val="1200"/>
              <a:buFont typeface="Montserrat"/>
              <a:buNone/>
              <a:defRPr sz="1200"/>
            </a:lvl1pPr>
            <a:lvl2pPr lvl="1" algn="l">
              <a:lnSpc>
                <a:spcPct val="115000"/>
              </a:lnSpc>
              <a:spcBef>
                <a:spcPts val="0"/>
              </a:spcBef>
              <a:spcAft>
                <a:spcPts val="0"/>
              </a:spcAft>
              <a:buClr>
                <a:schemeClr val="lt2"/>
              </a:buClr>
              <a:buSzPts val="1200"/>
              <a:buFont typeface="Montserrat"/>
              <a:buNone/>
              <a:defRPr sz="1200"/>
            </a:lvl2pPr>
            <a:lvl3pPr lvl="2" algn="l">
              <a:lnSpc>
                <a:spcPct val="115000"/>
              </a:lnSpc>
              <a:spcBef>
                <a:spcPts val="0"/>
              </a:spcBef>
              <a:spcAft>
                <a:spcPts val="0"/>
              </a:spcAft>
              <a:buClr>
                <a:schemeClr val="lt2"/>
              </a:buClr>
              <a:buSzPts val="1200"/>
              <a:buFont typeface="Montserrat"/>
              <a:buNone/>
              <a:defRPr sz="1200"/>
            </a:lvl3pPr>
            <a:lvl4pPr lvl="3" algn="l">
              <a:lnSpc>
                <a:spcPct val="115000"/>
              </a:lnSpc>
              <a:spcBef>
                <a:spcPts val="0"/>
              </a:spcBef>
              <a:spcAft>
                <a:spcPts val="0"/>
              </a:spcAft>
              <a:buClr>
                <a:schemeClr val="lt2"/>
              </a:buClr>
              <a:buSzPts val="1200"/>
              <a:buFont typeface="Montserrat"/>
              <a:buNone/>
              <a:defRPr sz="1200"/>
            </a:lvl4pPr>
            <a:lvl5pPr lvl="4" algn="l">
              <a:lnSpc>
                <a:spcPct val="115000"/>
              </a:lnSpc>
              <a:spcBef>
                <a:spcPts val="0"/>
              </a:spcBef>
              <a:spcAft>
                <a:spcPts val="0"/>
              </a:spcAft>
              <a:buClr>
                <a:schemeClr val="lt2"/>
              </a:buClr>
              <a:buSzPts val="1200"/>
              <a:buFont typeface="Montserrat"/>
              <a:buNone/>
              <a:defRPr sz="1200"/>
            </a:lvl5pPr>
            <a:lvl6pPr lvl="5" algn="l">
              <a:lnSpc>
                <a:spcPct val="115000"/>
              </a:lnSpc>
              <a:spcBef>
                <a:spcPts val="0"/>
              </a:spcBef>
              <a:spcAft>
                <a:spcPts val="0"/>
              </a:spcAft>
              <a:buClr>
                <a:schemeClr val="lt2"/>
              </a:buClr>
              <a:buSzPts val="1200"/>
              <a:buFont typeface="Montserrat"/>
              <a:buNone/>
              <a:defRPr sz="1200"/>
            </a:lvl6pPr>
            <a:lvl7pPr lvl="6" algn="l">
              <a:lnSpc>
                <a:spcPct val="115000"/>
              </a:lnSpc>
              <a:spcBef>
                <a:spcPts val="0"/>
              </a:spcBef>
              <a:spcAft>
                <a:spcPts val="0"/>
              </a:spcAft>
              <a:buClr>
                <a:schemeClr val="lt2"/>
              </a:buClr>
              <a:buSzPts val="1200"/>
              <a:buFont typeface="Montserrat"/>
              <a:buNone/>
              <a:defRPr sz="1200"/>
            </a:lvl7pPr>
            <a:lvl8pPr lvl="7" algn="l">
              <a:lnSpc>
                <a:spcPct val="115000"/>
              </a:lnSpc>
              <a:spcBef>
                <a:spcPts val="0"/>
              </a:spcBef>
              <a:spcAft>
                <a:spcPts val="0"/>
              </a:spcAft>
              <a:buClr>
                <a:schemeClr val="lt2"/>
              </a:buClr>
              <a:buSzPts val="1200"/>
              <a:buFont typeface="Montserrat"/>
              <a:buNone/>
              <a:defRPr sz="1200"/>
            </a:lvl8pPr>
            <a:lvl9pPr lvl="8" algn="l">
              <a:lnSpc>
                <a:spcPct val="115000"/>
              </a:lnSpc>
              <a:spcBef>
                <a:spcPts val="0"/>
              </a:spcBef>
              <a:spcAft>
                <a:spcPts val="0"/>
              </a:spcAft>
              <a:buClr>
                <a:schemeClr val="lt2"/>
              </a:buClr>
              <a:buSzPts val="1200"/>
              <a:buFont typeface="Montserrat"/>
              <a:buNone/>
              <a:defRPr sz="1200"/>
            </a:lvl9pPr>
          </a:lstStyle>
          <a:p>
            <a:endParaRPr/>
          </a:p>
        </p:txBody>
      </p:sp>
      <p:sp>
        <p:nvSpPr>
          <p:cNvPr id="229" name="Google Shape;229;p31"/>
          <p:cNvSpPr txBox="1">
            <a:spLocks noGrp="1"/>
          </p:cNvSpPr>
          <p:nvPr>
            <p:ph type="subTitle" idx="13"/>
          </p:nvPr>
        </p:nvSpPr>
        <p:spPr>
          <a:xfrm>
            <a:off x="5343675" y="1721375"/>
            <a:ext cx="3544500" cy="184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2"/>
              </a:buClr>
              <a:buSzPts val="1200"/>
              <a:buFont typeface="Montserrat"/>
              <a:buNone/>
              <a:defRPr sz="1200"/>
            </a:lvl1pPr>
            <a:lvl2pPr lvl="1" algn="l">
              <a:lnSpc>
                <a:spcPct val="115000"/>
              </a:lnSpc>
              <a:spcBef>
                <a:spcPts val="0"/>
              </a:spcBef>
              <a:spcAft>
                <a:spcPts val="0"/>
              </a:spcAft>
              <a:buClr>
                <a:schemeClr val="lt2"/>
              </a:buClr>
              <a:buSzPts val="1200"/>
              <a:buFont typeface="Montserrat"/>
              <a:buNone/>
              <a:defRPr sz="1200"/>
            </a:lvl2pPr>
            <a:lvl3pPr lvl="2" algn="l">
              <a:lnSpc>
                <a:spcPct val="115000"/>
              </a:lnSpc>
              <a:spcBef>
                <a:spcPts val="0"/>
              </a:spcBef>
              <a:spcAft>
                <a:spcPts val="0"/>
              </a:spcAft>
              <a:buClr>
                <a:schemeClr val="lt2"/>
              </a:buClr>
              <a:buSzPts val="1200"/>
              <a:buFont typeface="Montserrat"/>
              <a:buNone/>
              <a:defRPr sz="1200"/>
            </a:lvl3pPr>
            <a:lvl4pPr lvl="3" algn="l">
              <a:lnSpc>
                <a:spcPct val="115000"/>
              </a:lnSpc>
              <a:spcBef>
                <a:spcPts val="0"/>
              </a:spcBef>
              <a:spcAft>
                <a:spcPts val="0"/>
              </a:spcAft>
              <a:buClr>
                <a:schemeClr val="lt2"/>
              </a:buClr>
              <a:buSzPts val="1200"/>
              <a:buFont typeface="Montserrat"/>
              <a:buNone/>
              <a:defRPr sz="1200"/>
            </a:lvl4pPr>
            <a:lvl5pPr lvl="4" algn="l">
              <a:lnSpc>
                <a:spcPct val="115000"/>
              </a:lnSpc>
              <a:spcBef>
                <a:spcPts val="0"/>
              </a:spcBef>
              <a:spcAft>
                <a:spcPts val="0"/>
              </a:spcAft>
              <a:buClr>
                <a:schemeClr val="lt2"/>
              </a:buClr>
              <a:buSzPts val="1200"/>
              <a:buFont typeface="Montserrat"/>
              <a:buNone/>
              <a:defRPr sz="1200"/>
            </a:lvl5pPr>
            <a:lvl6pPr lvl="5" algn="l">
              <a:lnSpc>
                <a:spcPct val="115000"/>
              </a:lnSpc>
              <a:spcBef>
                <a:spcPts val="0"/>
              </a:spcBef>
              <a:spcAft>
                <a:spcPts val="0"/>
              </a:spcAft>
              <a:buClr>
                <a:schemeClr val="lt2"/>
              </a:buClr>
              <a:buSzPts val="1200"/>
              <a:buFont typeface="Montserrat"/>
              <a:buNone/>
              <a:defRPr sz="1200"/>
            </a:lvl6pPr>
            <a:lvl7pPr lvl="6" algn="l">
              <a:lnSpc>
                <a:spcPct val="115000"/>
              </a:lnSpc>
              <a:spcBef>
                <a:spcPts val="0"/>
              </a:spcBef>
              <a:spcAft>
                <a:spcPts val="0"/>
              </a:spcAft>
              <a:buClr>
                <a:schemeClr val="lt2"/>
              </a:buClr>
              <a:buSzPts val="1200"/>
              <a:buFont typeface="Montserrat"/>
              <a:buNone/>
              <a:defRPr sz="1200"/>
            </a:lvl7pPr>
            <a:lvl8pPr lvl="7" algn="l">
              <a:lnSpc>
                <a:spcPct val="115000"/>
              </a:lnSpc>
              <a:spcBef>
                <a:spcPts val="0"/>
              </a:spcBef>
              <a:spcAft>
                <a:spcPts val="0"/>
              </a:spcAft>
              <a:buClr>
                <a:schemeClr val="lt2"/>
              </a:buClr>
              <a:buSzPts val="1200"/>
              <a:buFont typeface="Montserrat"/>
              <a:buNone/>
              <a:defRPr sz="1200"/>
            </a:lvl8pPr>
            <a:lvl9pPr lvl="8" algn="l">
              <a:lnSpc>
                <a:spcPct val="115000"/>
              </a:lnSpc>
              <a:spcBef>
                <a:spcPts val="0"/>
              </a:spcBef>
              <a:spcAft>
                <a:spcPts val="0"/>
              </a:spcAft>
              <a:buClr>
                <a:schemeClr val="lt2"/>
              </a:buClr>
              <a:buSzPts val="1200"/>
              <a:buFont typeface="Montserrat"/>
              <a:buNone/>
              <a:defRPr sz="1200"/>
            </a:lvl9pPr>
          </a:lstStyle>
          <a:p>
            <a:endParaRPr/>
          </a:p>
        </p:txBody>
      </p:sp>
      <p:sp>
        <p:nvSpPr>
          <p:cNvPr id="230" name="Google Shape;230;p31"/>
          <p:cNvSpPr txBox="1">
            <a:spLocks noGrp="1"/>
          </p:cNvSpPr>
          <p:nvPr>
            <p:ph type="subTitle" idx="14"/>
          </p:nvPr>
        </p:nvSpPr>
        <p:spPr>
          <a:xfrm>
            <a:off x="5343675" y="2349250"/>
            <a:ext cx="3544500" cy="184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2"/>
              </a:buClr>
              <a:buSzPts val="1200"/>
              <a:buFont typeface="Montserrat"/>
              <a:buNone/>
              <a:defRPr sz="1200"/>
            </a:lvl1pPr>
            <a:lvl2pPr lvl="1" algn="l">
              <a:lnSpc>
                <a:spcPct val="115000"/>
              </a:lnSpc>
              <a:spcBef>
                <a:spcPts val="0"/>
              </a:spcBef>
              <a:spcAft>
                <a:spcPts val="0"/>
              </a:spcAft>
              <a:buClr>
                <a:schemeClr val="lt2"/>
              </a:buClr>
              <a:buSzPts val="1200"/>
              <a:buFont typeface="Montserrat"/>
              <a:buNone/>
              <a:defRPr sz="1200"/>
            </a:lvl2pPr>
            <a:lvl3pPr lvl="2" algn="l">
              <a:lnSpc>
                <a:spcPct val="115000"/>
              </a:lnSpc>
              <a:spcBef>
                <a:spcPts val="0"/>
              </a:spcBef>
              <a:spcAft>
                <a:spcPts val="0"/>
              </a:spcAft>
              <a:buClr>
                <a:schemeClr val="lt2"/>
              </a:buClr>
              <a:buSzPts val="1200"/>
              <a:buFont typeface="Montserrat"/>
              <a:buNone/>
              <a:defRPr sz="1200"/>
            </a:lvl3pPr>
            <a:lvl4pPr lvl="3" algn="l">
              <a:lnSpc>
                <a:spcPct val="115000"/>
              </a:lnSpc>
              <a:spcBef>
                <a:spcPts val="0"/>
              </a:spcBef>
              <a:spcAft>
                <a:spcPts val="0"/>
              </a:spcAft>
              <a:buClr>
                <a:schemeClr val="lt2"/>
              </a:buClr>
              <a:buSzPts val="1200"/>
              <a:buFont typeface="Montserrat"/>
              <a:buNone/>
              <a:defRPr sz="1200"/>
            </a:lvl4pPr>
            <a:lvl5pPr lvl="4" algn="l">
              <a:lnSpc>
                <a:spcPct val="115000"/>
              </a:lnSpc>
              <a:spcBef>
                <a:spcPts val="0"/>
              </a:spcBef>
              <a:spcAft>
                <a:spcPts val="0"/>
              </a:spcAft>
              <a:buClr>
                <a:schemeClr val="lt2"/>
              </a:buClr>
              <a:buSzPts val="1200"/>
              <a:buFont typeface="Montserrat"/>
              <a:buNone/>
              <a:defRPr sz="1200"/>
            </a:lvl5pPr>
            <a:lvl6pPr lvl="5" algn="l">
              <a:lnSpc>
                <a:spcPct val="115000"/>
              </a:lnSpc>
              <a:spcBef>
                <a:spcPts val="0"/>
              </a:spcBef>
              <a:spcAft>
                <a:spcPts val="0"/>
              </a:spcAft>
              <a:buClr>
                <a:schemeClr val="lt2"/>
              </a:buClr>
              <a:buSzPts val="1200"/>
              <a:buFont typeface="Montserrat"/>
              <a:buNone/>
              <a:defRPr sz="1200"/>
            </a:lvl6pPr>
            <a:lvl7pPr lvl="6" algn="l">
              <a:lnSpc>
                <a:spcPct val="115000"/>
              </a:lnSpc>
              <a:spcBef>
                <a:spcPts val="0"/>
              </a:spcBef>
              <a:spcAft>
                <a:spcPts val="0"/>
              </a:spcAft>
              <a:buClr>
                <a:schemeClr val="lt2"/>
              </a:buClr>
              <a:buSzPts val="1200"/>
              <a:buFont typeface="Montserrat"/>
              <a:buNone/>
              <a:defRPr sz="1200"/>
            </a:lvl7pPr>
            <a:lvl8pPr lvl="7" algn="l">
              <a:lnSpc>
                <a:spcPct val="115000"/>
              </a:lnSpc>
              <a:spcBef>
                <a:spcPts val="0"/>
              </a:spcBef>
              <a:spcAft>
                <a:spcPts val="0"/>
              </a:spcAft>
              <a:buClr>
                <a:schemeClr val="lt2"/>
              </a:buClr>
              <a:buSzPts val="1200"/>
              <a:buFont typeface="Montserrat"/>
              <a:buNone/>
              <a:defRPr sz="1200"/>
            </a:lvl8pPr>
            <a:lvl9pPr lvl="8" algn="l">
              <a:lnSpc>
                <a:spcPct val="115000"/>
              </a:lnSpc>
              <a:spcBef>
                <a:spcPts val="0"/>
              </a:spcBef>
              <a:spcAft>
                <a:spcPts val="0"/>
              </a:spcAft>
              <a:buClr>
                <a:schemeClr val="lt2"/>
              </a:buClr>
              <a:buSzPts val="1200"/>
              <a:buFont typeface="Montserrat"/>
              <a:buNone/>
              <a:defRPr sz="1200"/>
            </a:lvl9pPr>
          </a:lstStyle>
          <a:p>
            <a:endParaRPr/>
          </a:p>
        </p:txBody>
      </p:sp>
      <p:sp>
        <p:nvSpPr>
          <p:cNvPr id="231" name="Google Shape;231;p31"/>
          <p:cNvSpPr txBox="1">
            <a:spLocks noGrp="1"/>
          </p:cNvSpPr>
          <p:nvPr>
            <p:ph type="subTitle" idx="15"/>
          </p:nvPr>
        </p:nvSpPr>
        <p:spPr>
          <a:xfrm>
            <a:off x="5343675" y="2977125"/>
            <a:ext cx="3544500" cy="184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2"/>
              </a:buClr>
              <a:buSzPts val="1200"/>
              <a:buFont typeface="Montserrat"/>
              <a:buNone/>
              <a:defRPr sz="1200"/>
            </a:lvl1pPr>
            <a:lvl2pPr lvl="1" algn="l">
              <a:lnSpc>
                <a:spcPct val="115000"/>
              </a:lnSpc>
              <a:spcBef>
                <a:spcPts val="0"/>
              </a:spcBef>
              <a:spcAft>
                <a:spcPts val="0"/>
              </a:spcAft>
              <a:buClr>
                <a:schemeClr val="lt2"/>
              </a:buClr>
              <a:buSzPts val="1200"/>
              <a:buFont typeface="Montserrat"/>
              <a:buNone/>
              <a:defRPr sz="1200"/>
            </a:lvl2pPr>
            <a:lvl3pPr lvl="2" algn="l">
              <a:lnSpc>
                <a:spcPct val="115000"/>
              </a:lnSpc>
              <a:spcBef>
                <a:spcPts val="0"/>
              </a:spcBef>
              <a:spcAft>
                <a:spcPts val="0"/>
              </a:spcAft>
              <a:buClr>
                <a:schemeClr val="lt2"/>
              </a:buClr>
              <a:buSzPts val="1200"/>
              <a:buFont typeface="Montserrat"/>
              <a:buNone/>
              <a:defRPr sz="1200"/>
            </a:lvl3pPr>
            <a:lvl4pPr lvl="3" algn="l">
              <a:lnSpc>
                <a:spcPct val="115000"/>
              </a:lnSpc>
              <a:spcBef>
                <a:spcPts val="0"/>
              </a:spcBef>
              <a:spcAft>
                <a:spcPts val="0"/>
              </a:spcAft>
              <a:buClr>
                <a:schemeClr val="lt2"/>
              </a:buClr>
              <a:buSzPts val="1200"/>
              <a:buFont typeface="Montserrat"/>
              <a:buNone/>
              <a:defRPr sz="1200"/>
            </a:lvl4pPr>
            <a:lvl5pPr lvl="4" algn="l">
              <a:lnSpc>
                <a:spcPct val="115000"/>
              </a:lnSpc>
              <a:spcBef>
                <a:spcPts val="0"/>
              </a:spcBef>
              <a:spcAft>
                <a:spcPts val="0"/>
              </a:spcAft>
              <a:buClr>
                <a:schemeClr val="lt2"/>
              </a:buClr>
              <a:buSzPts val="1200"/>
              <a:buFont typeface="Montserrat"/>
              <a:buNone/>
              <a:defRPr sz="1200"/>
            </a:lvl5pPr>
            <a:lvl6pPr lvl="5" algn="l">
              <a:lnSpc>
                <a:spcPct val="115000"/>
              </a:lnSpc>
              <a:spcBef>
                <a:spcPts val="0"/>
              </a:spcBef>
              <a:spcAft>
                <a:spcPts val="0"/>
              </a:spcAft>
              <a:buClr>
                <a:schemeClr val="lt2"/>
              </a:buClr>
              <a:buSzPts val="1200"/>
              <a:buFont typeface="Montserrat"/>
              <a:buNone/>
              <a:defRPr sz="1200"/>
            </a:lvl6pPr>
            <a:lvl7pPr lvl="6" algn="l">
              <a:lnSpc>
                <a:spcPct val="115000"/>
              </a:lnSpc>
              <a:spcBef>
                <a:spcPts val="0"/>
              </a:spcBef>
              <a:spcAft>
                <a:spcPts val="0"/>
              </a:spcAft>
              <a:buClr>
                <a:schemeClr val="lt2"/>
              </a:buClr>
              <a:buSzPts val="1200"/>
              <a:buFont typeface="Montserrat"/>
              <a:buNone/>
              <a:defRPr sz="1200"/>
            </a:lvl7pPr>
            <a:lvl8pPr lvl="7" algn="l">
              <a:lnSpc>
                <a:spcPct val="115000"/>
              </a:lnSpc>
              <a:spcBef>
                <a:spcPts val="0"/>
              </a:spcBef>
              <a:spcAft>
                <a:spcPts val="0"/>
              </a:spcAft>
              <a:buClr>
                <a:schemeClr val="lt2"/>
              </a:buClr>
              <a:buSzPts val="1200"/>
              <a:buFont typeface="Montserrat"/>
              <a:buNone/>
              <a:defRPr sz="1200"/>
            </a:lvl8pPr>
            <a:lvl9pPr lvl="8" algn="l">
              <a:lnSpc>
                <a:spcPct val="115000"/>
              </a:lnSpc>
              <a:spcBef>
                <a:spcPts val="0"/>
              </a:spcBef>
              <a:spcAft>
                <a:spcPts val="0"/>
              </a:spcAft>
              <a:buClr>
                <a:schemeClr val="lt2"/>
              </a:buClr>
              <a:buSzPts val="1200"/>
              <a:buFont typeface="Montserrat"/>
              <a:buNone/>
              <a:defRPr sz="1200"/>
            </a:lvl9pPr>
          </a:lstStyle>
          <a:p>
            <a:endParaRPr/>
          </a:p>
        </p:txBody>
      </p:sp>
      <p:sp>
        <p:nvSpPr>
          <p:cNvPr id="232" name="Google Shape;232;p31"/>
          <p:cNvSpPr txBox="1">
            <a:spLocks noGrp="1"/>
          </p:cNvSpPr>
          <p:nvPr>
            <p:ph type="subTitle" idx="16"/>
          </p:nvPr>
        </p:nvSpPr>
        <p:spPr>
          <a:xfrm>
            <a:off x="5343675" y="3605000"/>
            <a:ext cx="3544500" cy="184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2"/>
              </a:buClr>
              <a:buSzPts val="1200"/>
              <a:buFont typeface="Montserrat"/>
              <a:buNone/>
              <a:defRPr sz="1200"/>
            </a:lvl1pPr>
            <a:lvl2pPr lvl="1" algn="l">
              <a:lnSpc>
                <a:spcPct val="115000"/>
              </a:lnSpc>
              <a:spcBef>
                <a:spcPts val="0"/>
              </a:spcBef>
              <a:spcAft>
                <a:spcPts val="0"/>
              </a:spcAft>
              <a:buClr>
                <a:schemeClr val="lt2"/>
              </a:buClr>
              <a:buSzPts val="1200"/>
              <a:buFont typeface="Montserrat"/>
              <a:buNone/>
              <a:defRPr sz="1200"/>
            </a:lvl2pPr>
            <a:lvl3pPr lvl="2" algn="l">
              <a:lnSpc>
                <a:spcPct val="115000"/>
              </a:lnSpc>
              <a:spcBef>
                <a:spcPts val="0"/>
              </a:spcBef>
              <a:spcAft>
                <a:spcPts val="0"/>
              </a:spcAft>
              <a:buClr>
                <a:schemeClr val="lt2"/>
              </a:buClr>
              <a:buSzPts val="1200"/>
              <a:buFont typeface="Montserrat"/>
              <a:buNone/>
              <a:defRPr sz="1200"/>
            </a:lvl3pPr>
            <a:lvl4pPr lvl="3" algn="l">
              <a:lnSpc>
                <a:spcPct val="115000"/>
              </a:lnSpc>
              <a:spcBef>
                <a:spcPts val="0"/>
              </a:spcBef>
              <a:spcAft>
                <a:spcPts val="0"/>
              </a:spcAft>
              <a:buClr>
                <a:schemeClr val="lt2"/>
              </a:buClr>
              <a:buSzPts val="1200"/>
              <a:buFont typeface="Montserrat"/>
              <a:buNone/>
              <a:defRPr sz="1200"/>
            </a:lvl4pPr>
            <a:lvl5pPr lvl="4" algn="l">
              <a:lnSpc>
                <a:spcPct val="115000"/>
              </a:lnSpc>
              <a:spcBef>
                <a:spcPts val="0"/>
              </a:spcBef>
              <a:spcAft>
                <a:spcPts val="0"/>
              </a:spcAft>
              <a:buClr>
                <a:schemeClr val="lt2"/>
              </a:buClr>
              <a:buSzPts val="1200"/>
              <a:buFont typeface="Montserrat"/>
              <a:buNone/>
              <a:defRPr sz="1200"/>
            </a:lvl5pPr>
            <a:lvl6pPr lvl="5" algn="l">
              <a:lnSpc>
                <a:spcPct val="115000"/>
              </a:lnSpc>
              <a:spcBef>
                <a:spcPts val="0"/>
              </a:spcBef>
              <a:spcAft>
                <a:spcPts val="0"/>
              </a:spcAft>
              <a:buClr>
                <a:schemeClr val="lt2"/>
              </a:buClr>
              <a:buSzPts val="1200"/>
              <a:buFont typeface="Montserrat"/>
              <a:buNone/>
              <a:defRPr sz="1200"/>
            </a:lvl6pPr>
            <a:lvl7pPr lvl="6" algn="l">
              <a:lnSpc>
                <a:spcPct val="115000"/>
              </a:lnSpc>
              <a:spcBef>
                <a:spcPts val="0"/>
              </a:spcBef>
              <a:spcAft>
                <a:spcPts val="0"/>
              </a:spcAft>
              <a:buClr>
                <a:schemeClr val="lt2"/>
              </a:buClr>
              <a:buSzPts val="1200"/>
              <a:buFont typeface="Montserrat"/>
              <a:buNone/>
              <a:defRPr sz="1200"/>
            </a:lvl7pPr>
            <a:lvl8pPr lvl="7" algn="l">
              <a:lnSpc>
                <a:spcPct val="115000"/>
              </a:lnSpc>
              <a:spcBef>
                <a:spcPts val="0"/>
              </a:spcBef>
              <a:spcAft>
                <a:spcPts val="0"/>
              </a:spcAft>
              <a:buClr>
                <a:schemeClr val="lt2"/>
              </a:buClr>
              <a:buSzPts val="1200"/>
              <a:buFont typeface="Montserrat"/>
              <a:buNone/>
              <a:defRPr sz="1200"/>
            </a:lvl8pPr>
            <a:lvl9pPr lvl="8" algn="l">
              <a:lnSpc>
                <a:spcPct val="115000"/>
              </a:lnSpc>
              <a:spcBef>
                <a:spcPts val="0"/>
              </a:spcBef>
              <a:spcAft>
                <a:spcPts val="0"/>
              </a:spcAft>
              <a:buClr>
                <a:schemeClr val="lt2"/>
              </a:buClr>
              <a:buSzPts val="1200"/>
              <a:buFont typeface="Montserrat"/>
              <a:buNone/>
              <a:defRPr sz="1200"/>
            </a:lvl9pPr>
          </a:lstStyle>
          <a:p>
            <a:endParaRPr/>
          </a:p>
        </p:txBody>
      </p:sp>
      <p:sp>
        <p:nvSpPr>
          <p:cNvPr id="233" name="Google Shape;233;p31"/>
          <p:cNvSpPr txBox="1">
            <a:spLocks noGrp="1"/>
          </p:cNvSpPr>
          <p:nvPr>
            <p:ph type="subTitle" idx="17"/>
          </p:nvPr>
        </p:nvSpPr>
        <p:spPr>
          <a:xfrm>
            <a:off x="5343675" y="4232875"/>
            <a:ext cx="3544500" cy="1848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2"/>
              </a:buClr>
              <a:buSzPts val="1200"/>
              <a:buFont typeface="Montserrat"/>
              <a:buNone/>
              <a:defRPr sz="1200"/>
            </a:lvl1pPr>
            <a:lvl2pPr lvl="1" algn="l">
              <a:lnSpc>
                <a:spcPct val="115000"/>
              </a:lnSpc>
              <a:spcBef>
                <a:spcPts val="0"/>
              </a:spcBef>
              <a:spcAft>
                <a:spcPts val="0"/>
              </a:spcAft>
              <a:buClr>
                <a:schemeClr val="lt2"/>
              </a:buClr>
              <a:buSzPts val="1200"/>
              <a:buFont typeface="Montserrat"/>
              <a:buNone/>
              <a:defRPr sz="1200"/>
            </a:lvl2pPr>
            <a:lvl3pPr lvl="2" algn="l">
              <a:lnSpc>
                <a:spcPct val="115000"/>
              </a:lnSpc>
              <a:spcBef>
                <a:spcPts val="0"/>
              </a:spcBef>
              <a:spcAft>
                <a:spcPts val="0"/>
              </a:spcAft>
              <a:buClr>
                <a:schemeClr val="lt2"/>
              </a:buClr>
              <a:buSzPts val="1200"/>
              <a:buFont typeface="Montserrat"/>
              <a:buNone/>
              <a:defRPr sz="1200"/>
            </a:lvl3pPr>
            <a:lvl4pPr lvl="3" algn="l">
              <a:lnSpc>
                <a:spcPct val="115000"/>
              </a:lnSpc>
              <a:spcBef>
                <a:spcPts val="0"/>
              </a:spcBef>
              <a:spcAft>
                <a:spcPts val="0"/>
              </a:spcAft>
              <a:buClr>
                <a:schemeClr val="lt2"/>
              </a:buClr>
              <a:buSzPts val="1200"/>
              <a:buFont typeface="Montserrat"/>
              <a:buNone/>
              <a:defRPr sz="1200"/>
            </a:lvl4pPr>
            <a:lvl5pPr lvl="4" algn="l">
              <a:lnSpc>
                <a:spcPct val="115000"/>
              </a:lnSpc>
              <a:spcBef>
                <a:spcPts val="0"/>
              </a:spcBef>
              <a:spcAft>
                <a:spcPts val="0"/>
              </a:spcAft>
              <a:buClr>
                <a:schemeClr val="lt2"/>
              </a:buClr>
              <a:buSzPts val="1200"/>
              <a:buFont typeface="Montserrat"/>
              <a:buNone/>
              <a:defRPr sz="1200"/>
            </a:lvl5pPr>
            <a:lvl6pPr lvl="5" algn="l">
              <a:lnSpc>
                <a:spcPct val="115000"/>
              </a:lnSpc>
              <a:spcBef>
                <a:spcPts val="0"/>
              </a:spcBef>
              <a:spcAft>
                <a:spcPts val="0"/>
              </a:spcAft>
              <a:buClr>
                <a:schemeClr val="lt2"/>
              </a:buClr>
              <a:buSzPts val="1200"/>
              <a:buFont typeface="Montserrat"/>
              <a:buNone/>
              <a:defRPr sz="1200"/>
            </a:lvl6pPr>
            <a:lvl7pPr lvl="6" algn="l">
              <a:lnSpc>
                <a:spcPct val="115000"/>
              </a:lnSpc>
              <a:spcBef>
                <a:spcPts val="0"/>
              </a:spcBef>
              <a:spcAft>
                <a:spcPts val="0"/>
              </a:spcAft>
              <a:buClr>
                <a:schemeClr val="lt2"/>
              </a:buClr>
              <a:buSzPts val="1200"/>
              <a:buFont typeface="Montserrat"/>
              <a:buNone/>
              <a:defRPr sz="1200"/>
            </a:lvl7pPr>
            <a:lvl8pPr lvl="7" algn="l">
              <a:lnSpc>
                <a:spcPct val="115000"/>
              </a:lnSpc>
              <a:spcBef>
                <a:spcPts val="0"/>
              </a:spcBef>
              <a:spcAft>
                <a:spcPts val="0"/>
              </a:spcAft>
              <a:buClr>
                <a:schemeClr val="lt2"/>
              </a:buClr>
              <a:buSzPts val="1200"/>
              <a:buFont typeface="Montserrat"/>
              <a:buNone/>
              <a:defRPr sz="1200"/>
            </a:lvl8pPr>
            <a:lvl9pPr lvl="8" algn="l">
              <a:lnSpc>
                <a:spcPct val="115000"/>
              </a:lnSpc>
              <a:spcBef>
                <a:spcPts val="0"/>
              </a:spcBef>
              <a:spcAft>
                <a:spcPts val="0"/>
              </a:spcAft>
              <a:buClr>
                <a:schemeClr val="lt2"/>
              </a:buClr>
              <a:buSzPts val="1200"/>
              <a:buFont typeface="Montserrat"/>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section 4 content display">
  <p:cSld name="BLANK_1_1_1_1_1_1_1_1_1_1_1_2_1_2_1">
    <p:spTree>
      <p:nvGrpSpPr>
        <p:cNvPr id="1" name="Shape 16"/>
        <p:cNvGrpSpPr/>
        <p:nvPr/>
      </p:nvGrpSpPr>
      <p:grpSpPr>
        <a:xfrm>
          <a:off x="0" y="0"/>
          <a:ext cx="0" cy="0"/>
          <a:chOff x="0" y="0"/>
          <a:chExt cx="0" cy="0"/>
        </a:xfrm>
      </p:grpSpPr>
      <p:sp>
        <p:nvSpPr>
          <p:cNvPr id="17" name="Google Shape;17;p14"/>
          <p:cNvSpPr txBox="1">
            <a:spLocks noGrp="1"/>
          </p:cNvSpPr>
          <p:nvPr>
            <p:ph type="title"/>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cxnSp>
        <p:nvCxnSpPr>
          <p:cNvPr id="18" name="Google Shape;18;p14"/>
          <p:cNvCxnSpPr/>
          <p:nvPr/>
        </p:nvCxnSpPr>
        <p:spPr>
          <a:xfrm>
            <a:off x="0" y="1218975"/>
            <a:ext cx="9144000" cy="0"/>
          </a:xfrm>
          <a:prstGeom prst="straightConnector1">
            <a:avLst/>
          </a:prstGeom>
          <a:noFill/>
          <a:ln w="9525" cap="flat" cmpd="sng">
            <a:solidFill>
              <a:schemeClr val="dk1"/>
            </a:solidFill>
            <a:prstDash val="solid"/>
            <a:round/>
            <a:headEnd type="none" w="sm" len="sm"/>
            <a:tailEnd type="none" w="sm" len="sm"/>
          </a:ln>
        </p:spPr>
      </p:cxnSp>
      <p:sp>
        <p:nvSpPr>
          <p:cNvPr id="19" name="Google Shape;19;p14"/>
          <p:cNvSpPr txBox="1">
            <a:spLocks noGrp="1"/>
          </p:cNvSpPr>
          <p:nvPr>
            <p:ph type="body" idx="1"/>
          </p:nvPr>
        </p:nvSpPr>
        <p:spPr>
          <a:xfrm>
            <a:off x="255975" y="1547275"/>
            <a:ext cx="3639600" cy="6183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20" name="Google Shape;20;p14"/>
          <p:cNvSpPr txBox="1">
            <a:spLocks noGrp="1"/>
          </p:cNvSpPr>
          <p:nvPr>
            <p:ph type="body" idx="2"/>
          </p:nvPr>
        </p:nvSpPr>
        <p:spPr>
          <a:xfrm>
            <a:off x="4882425" y="1547275"/>
            <a:ext cx="3639600" cy="6183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21" name="Google Shape;21;p14"/>
          <p:cNvSpPr txBox="1">
            <a:spLocks noGrp="1"/>
          </p:cNvSpPr>
          <p:nvPr>
            <p:ph type="body" idx="3"/>
          </p:nvPr>
        </p:nvSpPr>
        <p:spPr>
          <a:xfrm>
            <a:off x="3582350" y="3224900"/>
            <a:ext cx="3639600" cy="16581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22" name="Google Shape;22;p14"/>
          <p:cNvSpPr txBox="1">
            <a:spLocks noGrp="1"/>
          </p:cNvSpPr>
          <p:nvPr>
            <p:ph type="subTitle" idx="4"/>
          </p:nvPr>
        </p:nvSpPr>
        <p:spPr>
          <a:xfrm>
            <a:off x="3582350" y="2987900"/>
            <a:ext cx="3639600" cy="1641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1pPr>
            <a:lvl2pPr lvl="1"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2pPr>
            <a:lvl3pPr lvl="2"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3pPr>
            <a:lvl4pPr lvl="3"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4pPr>
            <a:lvl5pPr lvl="4"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5pPr>
            <a:lvl6pPr lvl="5"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6pPr>
            <a:lvl7pPr lvl="6"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7pPr>
            <a:lvl8pPr lvl="7"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8pPr>
            <a:lvl9pPr lvl="8" algn="l">
              <a:lnSpc>
                <a:spcPct val="115000"/>
              </a:lnSpc>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9pPr>
          </a:lstStyle>
          <a:p>
            <a:endParaRPr/>
          </a:p>
        </p:txBody>
      </p:sp>
      <p:sp>
        <p:nvSpPr>
          <p:cNvPr id="23" name="Google Shape;23;p14"/>
          <p:cNvSpPr>
            <a:spLocks noGrp="1"/>
          </p:cNvSpPr>
          <p:nvPr>
            <p:ph type="pic" idx="5"/>
          </p:nvPr>
        </p:nvSpPr>
        <p:spPr>
          <a:xfrm>
            <a:off x="256025" y="2987900"/>
            <a:ext cx="3176400" cy="1904400"/>
          </a:xfrm>
          <a:prstGeom prst="rect">
            <a:avLst/>
          </a:prstGeom>
          <a:noFill/>
          <a:ln>
            <a:noFill/>
          </a:ln>
        </p:spPr>
        <p:txBody>
          <a:bodyPr/>
          <a:lstStyle/>
          <a:p>
            <a:endParaRPr lang="en-US"/>
          </a:p>
        </p:txBody>
      </p:sp>
      <p:sp>
        <p:nvSpPr>
          <p:cNvPr id="24" name="Google Shape;24;p14"/>
          <p:cNvSpPr txBox="1">
            <a:spLocks noGrp="1"/>
          </p:cNvSpPr>
          <p:nvPr>
            <p:ph type="subTitle" idx="6"/>
          </p:nvPr>
        </p:nvSpPr>
        <p:spPr>
          <a:xfrm>
            <a:off x="7657750" y="256025"/>
            <a:ext cx="1230300" cy="275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800"/>
              <a:buFont typeface="Montserrat"/>
              <a:buNone/>
              <a:defRPr/>
            </a:lvl1pPr>
            <a:lvl2pPr lvl="1" algn="l">
              <a:lnSpc>
                <a:spcPct val="115000"/>
              </a:lnSpc>
              <a:spcBef>
                <a:spcPts val="0"/>
              </a:spcBef>
              <a:spcAft>
                <a:spcPts val="0"/>
              </a:spcAft>
              <a:buSzPts val="800"/>
              <a:buFont typeface="Montserrat"/>
              <a:buNone/>
              <a:defRPr/>
            </a:lvl2pPr>
            <a:lvl3pPr lvl="2" algn="l">
              <a:lnSpc>
                <a:spcPct val="115000"/>
              </a:lnSpc>
              <a:spcBef>
                <a:spcPts val="0"/>
              </a:spcBef>
              <a:spcAft>
                <a:spcPts val="0"/>
              </a:spcAft>
              <a:buSzPts val="800"/>
              <a:buFont typeface="Montserrat"/>
              <a:buNone/>
              <a:defRPr/>
            </a:lvl3pPr>
            <a:lvl4pPr lvl="3" algn="l">
              <a:lnSpc>
                <a:spcPct val="115000"/>
              </a:lnSpc>
              <a:spcBef>
                <a:spcPts val="0"/>
              </a:spcBef>
              <a:spcAft>
                <a:spcPts val="0"/>
              </a:spcAft>
              <a:buSzPts val="800"/>
              <a:buFont typeface="Montserrat"/>
              <a:buNone/>
              <a:defRPr/>
            </a:lvl4pPr>
            <a:lvl5pPr lvl="4" algn="l">
              <a:lnSpc>
                <a:spcPct val="115000"/>
              </a:lnSpc>
              <a:spcBef>
                <a:spcPts val="0"/>
              </a:spcBef>
              <a:spcAft>
                <a:spcPts val="0"/>
              </a:spcAft>
              <a:buSzPts val="800"/>
              <a:buFont typeface="Montserrat"/>
              <a:buNone/>
              <a:defRPr/>
            </a:lvl5pPr>
            <a:lvl6pPr lvl="5" algn="l">
              <a:lnSpc>
                <a:spcPct val="115000"/>
              </a:lnSpc>
              <a:spcBef>
                <a:spcPts val="0"/>
              </a:spcBef>
              <a:spcAft>
                <a:spcPts val="0"/>
              </a:spcAft>
              <a:buSzPts val="800"/>
              <a:buFont typeface="Montserrat"/>
              <a:buNone/>
              <a:defRPr/>
            </a:lvl6pPr>
            <a:lvl7pPr lvl="6" algn="l">
              <a:lnSpc>
                <a:spcPct val="115000"/>
              </a:lnSpc>
              <a:spcBef>
                <a:spcPts val="0"/>
              </a:spcBef>
              <a:spcAft>
                <a:spcPts val="0"/>
              </a:spcAft>
              <a:buSzPts val="800"/>
              <a:buFont typeface="Montserrat"/>
              <a:buNone/>
              <a:defRPr/>
            </a:lvl7pPr>
            <a:lvl8pPr lvl="7" algn="l">
              <a:lnSpc>
                <a:spcPct val="115000"/>
              </a:lnSpc>
              <a:spcBef>
                <a:spcPts val="0"/>
              </a:spcBef>
              <a:spcAft>
                <a:spcPts val="0"/>
              </a:spcAft>
              <a:buSzPts val="800"/>
              <a:buFont typeface="Montserrat"/>
              <a:buNone/>
              <a:defRPr/>
            </a:lvl8pPr>
            <a:lvl9pPr lvl="8" algn="l">
              <a:lnSpc>
                <a:spcPct val="115000"/>
              </a:lnSpc>
              <a:spcBef>
                <a:spcPts val="0"/>
              </a:spcBef>
              <a:spcAft>
                <a:spcPts val="0"/>
              </a:spcAft>
              <a:buSzPts val="800"/>
              <a:buFont typeface="Montserra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storyboards alt">
  <p:cSld name="BLANK_1_1_1_1_1_1_1_1_1_1_1_1_1_1_1_1_1_1_1">
    <p:spTree>
      <p:nvGrpSpPr>
        <p:cNvPr id="1" name="Shape 234"/>
        <p:cNvGrpSpPr/>
        <p:nvPr/>
      </p:nvGrpSpPr>
      <p:grpSpPr>
        <a:xfrm>
          <a:off x="0" y="0"/>
          <a:ext cx="0" cy="0"/>
          <a:chOff x="0" y="0"/>
          <a:chExt cx="0" cy="0"/>
        </a:xfrm>
      </p:grpSpPr>
      <p:sp>
        <p:nvSpPr>
          <p:cNvPr id="235" name="Google Shape;235;p32"/>
          <p:cNvSpPr txBox="1">
            <a:spLocks noGrp="1"/>
          </p:cNvSpPr>
          <p:nvPr>
            <p:ph type="body" idx="1"/>
          </p:nvPr>
        </p:nvSpPr>
        <p:spPr>
          <a:xfrm>
            <a:off x="256025" y="4056350"/>
            <a:ext cx="2661300" cy="8310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236" name="Google Shape;236;p32"/>
          <p:cNvSpPr txBox="1">
            <a:spLocks noGrp="1"/>
          </p:cNvSpPr>
          <p:nvPr>
            <p:ph type="body" idx="2"/>
          </p:nvPr>
        </p:nvSpPr>
        <p:spPr>
          <a:xfrm>
            <a:off x="3241424" y="4056350"/>
            <a:ext cx="2661300" cy="8310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237" name="Google Shape;237;p32"/>
          <p:cNvSpPr txBox="1">
            <a:spLocks noGrp="1"/>
          </p:cNvSpPr>
          <p:nvPr>
            <p:ph type="body" idx="3"/>
          </p:nvPr>
        </p:nvSpPr>
        <p:spPr>
          <a:xfrm>
            <a:off x="6226798" y="4056350"/>
            <a:ext cx="2661300" cy="8310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238" name="Google Shape;238;p32"/>
          <p:cNvSpPr>
            <a:spLocks noGrp="1"/>
          </p:cNvSpPr>
          <p:nvPr>
            <p:ph type="pic" idx="4"/>
          </p:nvPr>
        </p:nvSpPr>
        <p:spPr>
          <a:xfrm>
            <a:off x="256025" y="1597425"/>
            <a:ext cx="2661300" cy="1966200"/>
          </a:xfrm>
          <a:prstGeom prst="rect">
            <a:avLst/>
          </a:prstGeom>
          <a:noFill/>
          <a:ln>
            <a:noFill/>
          </a:ln>
        </p:spPr>
      </p:sp>
      <p:sp>
        <p:nvSpPr>
          <p:cNvPr id="239" name="Google Shape;239;p32"/>
          <p:cNvSpPr>
            <a:spLocks noGrp="1"/>
          </p:cNvSpPr>
          <p:nvPr>
            <p:ph type="pic" idx="5"/>
          </p:nvPr>
        </p:nvSpPr>
        <p:spPr>
          <a:xfrm>
            <a:off x="3241425" y="1597425"/>
            <a:ext cx="2661300" cy="1966200"/>
          </a:xfrm>
          <a:prstGeom prst="rect">
            <a:avLst/>
          </a:prstGeom>
          <a:noFill/>
          <a:ln>
            <a:noFill/>
          </a:ln>
        </p:spPr>
      </p:sp>
      <p:sp>
        <p:nvSpPr>
          <p:cNvPr id="240" name="Google Shape;240;p32"/>
          <p:cNvSpPr>
            <a:spLocks noGrp="1"/>
          </p:cNvSpPr>
          <p:nvPr>
            <p:ph type="pic" idx="6"/>
          </p:nvPr>
        </p:nvSpPr>
        <p:spPr>
          <a:xfrm>
            <a:off x="6226825" y="1588650"/>
            <a:ext cx="2661300" cy="1966200"/>
          </a:xfrm>
          <a:prstGeom prst="rect">
            <a:avLst/>
          </a:prstGeom>
          <a:noFill/>
          <a:ln>
            <a:noFill/>
          </a:ln>
        </p:spPr>
      </p:sp>
      <p:sp>
        <p:nvSpPr>
          <p:cNvPr id="241" name="Google Shape;241;p32"/>
          <p:cNvSpPr txBox="1">
            <a:spLocks noGrp="1"/>
          </p:cNvSpPr>
          <p:nvPr>
            <p:ph type="title"/>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242" name="Google Shape;242;p32"/>
          <p:cNvSpPr txBox="1">
            <a:spLocks noGrp="1"/>
          </p:cNvSpPr>
          <p:nvPr>
            <p:ph type="subTitle" idx="7"/>
          </p:nvPr>
        </p:nvSpPr>
        <p:spPr>
          <a:xfrm>
            <a:off x="256050" y="3765870"/>
            <a:ext cx="2661300" cy="1641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dk1"/>
              </a:buClr>
              <a:buSzPts val="1200"/>
              <a:buFont typeface="Montserrat"/>
              <a:buNone/>
              <a:defRPr sz="1200">
                <a:solidFill>
                  <a:schemeClr val="dk1"/>
                </a:solidFill>
              </a:defRPr>
            </a:lvl1pPr>
            <a:lvl2pPr lvl="1" algn="l">
              <a:lnSpc>
                <a:spcPct val="115000"/>
              </a:lnSpc>
              <a:spcBef>
                <a:spcPts val="0"/>
              </a:spcBef>
              <a:spcAft>
                <a:spcPts val="0"/>
              </a:spcAft>
              <a:buClr>
                <a:schemeClr val="dk1"/>
              </a:buClr>
              <a:buSzPts val="1200"/>
              <a:buFont typeface="Montserrat"/>
              <a:buNone/>
              <a:defRPr sz="1200">
                <a:solidFill>
                  <a:schemeClr val="dk1"/>
                </a:solidFill>
              </a:defRPr>
            </a:lvl2pPr>
            <a:lvl3pPr lvl="2" algn="l">
              <a:lnSpc>
                <a:spcPct val="115000"/>
              </a:lnSpc>
              <a:spcBef>
                <a:spcPts val="0"/>
              </a:spcBef>
              <a:spcAft>
                <a:spcPts val="0"/>
              </a:spcAft>
              <a:buClr>
                <a:schemeClr val="dk1"/>
              </a:buClr>
              <a:buSzPts val="1200"/>
              <a:buFont typeface="Montserrat"/>
              <a:buNone/>
              <a:defRPr sz="1200">
                <a:solidFill>
                  <a:schemeClr val="dk1"/>
                </a:solidFill>
              </a:defRPr>
            </a:lvl3pPr>
            <a:lvl4pPr lvl="3" algn="l">
              <a:lnSpc>
                <a:spcPct val="115000"/>
              </a:lnSpc>
              <a:spcBef>
                <a:spcPts val="0"/>
              </a:spcBef>
              <a:spcAft>
                <a:spcPts val="0"/>
              </a:spcAft>
              <a:buClr>
                <a:schemeClr val="dk1"/>
              </a:buClr>
              <a:buSzPts val="1200"/>
              <a:buFont typeface="Montserrat"/>
              <a:buNone/>
              <a:defRPr sz="1200">
                <a:solidFill>
                  <a:schemeClr val="dk1"/>
                </a:solidFill>
              </a:defRPr>
            </a:lvl4pPr>
            <a:lvl5pPr lvl="4" algn="l">
              <a:lnSpc>
                <a:spcPct val="115000"/>
              </a:lnSpc>
              <a:spcBef>
                <a:spcPts val="0"/>
              </a:spcBef>
              <a:spcAft>
                <a:spcPts val="0"/>
              </a:spcAft>
              <a:buClr>
                <a:schemeClr val="dk1"/>
              </a:buClr>
              <a:buSzPts val="1200"/>
              <a:buFont typeface="Montserrat"/>
              <a:buNone/>
              <a:defRPr sz="1200">
                <a:solidFill>
                  <a:schemeClr val="dk1"/>
                </a:solidFill>
              </a:defRPr>
            </a:lvl5pPr>
            <a:lvl6pPr lvl="5" algn="l">
              <a:lnSpc>
                <a:spcPct val="115000"/>
              </a:lnSpc>
              <a:spcBef>
                <a:spcPts val="0"/>
              </a:spcBef>
              <a:spcAft>
                <a:spcPts val="0"/>
              </a:spcAft>
              <a:buClr>
                <a:schemeClr val="dk1"/>
              </a:buClr>
              <a:buSzPts val="1200"/>
              <a:buFont typeface="Montserrat"/>
              <a:buNone/>
              <a:defRPr sz="1200">
                <a:solidFill>
                  <a:schemeClr val="dk1"/>
                </a:solidFill>
              </a:defRPr>
            </a:lvl6pPr>
            <a:lvl7pPr lvl="6" algn="l">
              <a:lnSpc>
                <a:spcPct val="115000"/>
              </a:lnSpc>
              <a:spcBef>
                <a:spcPts val="0"/>
              </a:spcBef>
              <a:spcAft>
                <a:spcPts val="0"/>
              </a:spcAft>
              <a:buClr>
                <a:schemeClr val="dk1"/>
              </a:buClr>
              <a:buSzPts val="1200"/>
              <a:buFont typeface="Montserrat"/>
              <a:buNone/>
              <a:defRPr sz="1200">
                <a:solidFill>
                  <a:schemeClr val="dk1"/>
                </a:solidFill>
              </a:defRPr>
            </a:lvl7pPr>
            <a:lvl8pPr lvl="7" algn="l">
              <a:lnSpc>
                <a:spcPct val="115000"/>
              </a:lnSpc>
              <a:spcBef>
                <a:spcPts val="0"/>
              </a:spcBef>
              <a:spcAft>
                <a:spcPts val="0"/>
              </a:spcAft>
              <a:buClr>
                <a:schemeClr val="dk1"/>
              </a:buClr>
              <a:buSzPts val="1200"/>
              <a:buFont typeface="Montserrat"/>
              <a:buNone/>
              <a:defRPr sz="1200">
                <a:solidFill>
                  <a:schemeClr val="dk1"/>
                </a:solidFill>
              </a:defRPr>
            </a:lvl8pPr>
            <a:lvl9pPr lvl="8" algn="l">
              <a:lnSpc>
                <a:spcPct val="115000"/>
              </a:lnSpc>
              <a:spcBef>
                <a:spcPts val="0"/>
              </a:spcBef>
              <a:spcAft>
                <a:spcPts val="0"/>
              </a:spcAft>
              <a:buClr>
                <a:schemeClr val="dk1"/>
              </a:buClr>
              <a:buSzPts val="1200"/>
              <a:buFont typeface="Montserrat"/>
              <a:buNone/>
              <a:defRPr sz="1200">
                <a:solidFill>
                  <a:schemeClr val="dk1"/>
                </a:solidFill>
              </a:defRPr>
            </a:lvl9pPr>
          </a:lstStyle>
          <a:p>
            <a:endParaRPr/>
          </a:p>
        </p:txBody>
      </p:sp>
      <p:sp>
        <p:nvSpPr>
          <p:cNvPr id="243" name="Google Shape;243;p32"/>
          <p:cNvSpPr txBox="1">
            <a:spLocks noGrp="1"/>
          </p:cNvSpPr>
          <p:nvPr>
            <p:ph type="subTitle" idx="8"/>
          </p:nvPr>
        </p:nvSpPr>
        <p:spPr>
          <a:xfrm>
            <a:off x="3241350" y="3765870"/>
            <a:ext cx="2661300" cy="1641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dk1"/>
              </a:buClr>
              <a:buSzPts val="1200"/>
              <a:buFont typeface="Montserrat"/>
              <a:buNone/>
              <a:defRPr sz="1200">
                <a:solidFill>
                  <a:schemeClr val="dk1"/>
                </a:solidFill>
              </a:defRPr>
            </a:lvl1pPr>
            <a:lvl2pPr lvl="1" algn="l">
              <a:lnSpc>
                <a:spcPct val="115000"/>
              </a:lnSpc>
              <a:spcBef>
                <a:spcPts val="0"/>
              </a:spcBef>
              <a:spcAft>
                <a:spcPts val="0"/>
              </a:spcAft>
              <a:buClr>
                <a:schemeClr val="dk1"/>
              </a:buClr>
              <a:buSzPts val="1200"/>
              <a:buFont typeface="Montserrat"/>
              <a:buNone/>
              <a:defRPr sz="1200">
                <a:solidFill>
                  <a:schemeClr val="dk1"/>
                </a:solidFill>
              </a:defRPr>
            </a:lvl2pPr>
            <a:lvl3pPr lvl="2" algn="l">
              <a:lnSpc>
                <a:spcPct val="115000"/>
              </a:lnSpc>
              <a:spcBef>
                <a:spcPts val="0"/>
              </a:spcBef>
              <a:spcAft>
                <a:spcPts val="0"/>
              </a:spcAft>
              <a:buClr>
                <a:schemeClr val="dk1"/>
              </a:buClr>
              <a:buSzPts val="1200"/>
              <a:buFont typeface="Montserrat"/>
              <a:buNone/>
              <a:defRPr sz="1200">
                <a:solidFill>
                  <a:schemeClr val="dk1"/>
                </a:solidFill>
              </a:defRPr>
            </a:lvl3pPr>
            <a:lvl4pPr lvl="3" algn="l">
              <a:lnSpc>
                <a:spcPct val="115000"/>
              </a:lnSpc>
              <a:spcBef>
                <a:spcPts val="0"/>
              </a:spcBef>
              <a:spcAft>
                <a:spcPts val="0"/>
              </a:spcAft>
              <a:buClr>
                <a:schemeClr val="dk1"/>
              </a:buClr>
              <a:buSzPts val="1200"/>
              <a:buFont typeface="Montserrat"/>
              <a:buNone/>
              <a:defRPr sz="1200">
                <a:solidFill>
                  <a:schemeClr val="dk1"/>
                </a:solidFill>
              </a:defRPr>
            </a:lvl4pPr>
            <a:lvl5pPr lvl="4" algn="l">
              <a:lnSpc>
                <a:spcPct val="115000"/>
              </a:lnSpc>
              <a:spcBef>
                <a:spcPts val="0"/>
              </a:spcBef>
              <a:spcAft>
                <a:spcPts val="0"/>
              </a:spcAft>
              <a:buClr>
                <a:schemeClr val="dk1"/>
              </a:buClr>
              <a:buSzPts val="1200"/>
              <a:buFont typeface="Montserrat"/>
              <a:buNone/>
              <a:defRPr sz="1200">
                <a:solidFill>
                  <a:schemeClr val="dk1"/>
                </a:solidFill>
              </a:defRPr>
            </a:lvl5pPr>
            <a:lvl6pPr lvl="5" algn="l">
              <a:lnSpc>
                <a:spcPct val="115000"/>
              </a:lnSpc>
              <a:spcBef>
                <a:spcPts val="0"/>
              </a:spcBef>
              <a:spcAft>
                <a:spcPts val="0"/>
              </a:spcAft>
              <a:buClr>
                <a:schemeClr val="dk1"/>
              </a:buClr>
              <a:buSzPts val="1200"/>
              <a:buFont typeface="Montserrat"/>
              <a:buNone/>
              <a:defRPr sz="1200">
                <a:solidFill>
                  <a:schemeClr val="dk1"/>
                </a:solidFill>
              </a:defRPr>
            </a:lvl6pPr>
            <a:lvl7pPr lvl="6" algn="l">
              <a:lnSpc>
                <a:spcPct val="115000"/>
              </a:lnSpc>
              <a:spcBef>
                <a:spcPts val="0"/>
              </a:spcBef>
              <a:spcAft>
                <a:spcPts val="0"/>
              </a:spcAft>
              <a:buClr>
                <a:schemeClr val="dk1"/>
              </a:buClr>
              <a:buSzPts val="1200"/>
              <a:buFont typeface="Montserrat"/>
              <a:buNone/>
              <a:defRPr sz="1200">
                <a:solidFill>
                  <a:schemeClr val="dk1"/>
                </a:solidFill>
              </a:defRPr>
            </a:lvl7pPr>
            <a:lvl8pPr lvl="7" algn="l">
              <a:lnSpc>
                <a:spcPct val="115000"/>
              </a:lnSpc>
              <a:spcBef>
                <a:spcPts val="0"/>
              </a:spcBef>
              <a:spcAft>
                <a:spcPts val="0"/>
              </a:spcAft>
              <a:buClr>
                <a:schemeClr val="dk1"/>
              </a:buClr>
              <a:buSzPts val="1200"/>
              <a:buFont typeface="Montserrat"/>
              <a:buNone/>
              <a:defRPr sz="1200">
                <a:solidFill>
                  <a:schemeClr val="dk1"/>
                </a:solidFill>
              </a:defRPr>
            </a:lvl8pPr>
            <a:lvl9pPr lvl="8" algn="l">
              <a:lnSpc>
                <a:spcPct val="115000"/>
              </a:lnSpc>
              <a:spcBef>
                <a:spcPts val="0"/>
              </a:spcBef>
              <a:spcAft>
                <a:spcPts val="0"/>
              </a:spcAft>
              <a:buClr>
                <a:schemeClr val="dk1"/>
              </a:buClr>
              <a:buSzPts val="1200"/>
              <a:buFont typeface="Montserrat"/>
              <a:buNone/>
              <a:defRPr sz="1200">
                <a:solidFill>
                  <a:schemeClr val="dk1"/>
                </a:solidFill>
              </a:defRPr>
            </a:lvl9pPr>
          </a:lstStyle>
          <a:p>
            <a:endParaRPr/>
          </a:p>
        </p:txBody>
      </p:sp>
      <p:sp>
        <p:nvSpPr>
          <p:cNvPr id="244" name="Google Shape;244;p32"/>
          <p:cNvSpPr txBox="1">
            <a:spLocks noGrp="1"/>
          </p:cNvSpPr>
          <p:nvPr>
            <p:ph type="subTitle" idx="9"/>
          </p:nvPr>
        </p:nvSpPr>
        <p:spPr>
          <a:xfrm>
            <a:off x="6226650" y="3765870"/>
            <a:ext cx="2661300" cy="1641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Clr>
                <a:schemeClr val="dk1"/>
              </a:buClr>
              <a:buSzPts val="1200"/>
              <a:buFont typeface="Montserrat"/>
              <a:buNone/>
              <a:defRPr sz="1200">
                <a:solidFill>
                  <a:schemeClr val="dk1"/>
                </a:solidFill>
              </a:defRPr>
            </a:lvl1pPr>
            <a:lvl2pPr lvl="1" algn="l">
              <a:lnSpc>
                <a:spcPct val="115000"/>
              </a:lnSpc>
              <a:spcBef>
                <a:spcPts val="0"/>
              </a:spcBef>
              <a:spcAft>
                <a:spcPts val="0"/>
              </a:spcAft>
              <a:buClr>
                <a:schemeClr val="dk1"/>
              </a:buClr>
              <a:buSzPts val="1200"/>
              <a:buFont typeface="Montserrat"/>
              <a:buNone/>
              <a:defRPr sz="1200">
                <a:solidFill>
                  <a:schemeClr val="dk1"/>
                </a:solidFill>
              </a:defRPr>
            </a:lvl2pPr>
            <a:lvl3pPr lvl="2" algn="l">
              <a:lnSpc>
                <a:spcPct val="115000"/>
              </a:lnSpc>
              <a:spcBef>
                <a:spcPts val="0"/>
              </a:spcBef>
              <a:spcAft>
                <a:spcPts val="0"/>
              </a:spcAft>
              <a:buClr>
                <a:schemeClr val="dk1"/>
              </a:buClr>
              <a:buSzPts val="1200"/>
              <a:buFont typeface="Montserrat"/>
              <a:buNone/>
              <a:defRPr sz="1200">
                <a:solidFill>
                  <a:schemeClr val="dk1"/>
                </a:solidFill>
              </a:defRPr>
            </a:lvl3pPr>
            <a:lvl4pPr lvl="3" algn="l">
              <a:lnSpc>
                <a:spcPct val="115000"/>
              </a:lnSpc>
              <a:spcBef>
                <a:spcPts val="0"/>
              </a:spcBef>
              <a:spcAft>
                <a:spcPts val="0"/>
              </a:spcAft>
              <a:buClr>
                <a:schemeClr val="dk1"/>
              </a:buClr>
              <a:buSzPts val="1200"/>
              <a:buFont typeface="Montserrat"/>
              <a:buNone/>
              <a:defRPr sz="1200">
                <a:solidFill>
                  <a:schemeClr val="dk1"/>
                </a:solidFill>
              </a:defRPr>
            </a:lvl4pPr>
            <a:lvl5pPr lvl="4" algn="l">
              <a:lnSpc>
                <a:spcPct val="115000"/>
              </a:lnSpc>
              <a:spcBef>
                <a:spcPts val="0"/>
              </a:spcBef>
              <a:spcAft>
                <a:spcPts val="0"/>
              </a:spcAft>
              <a:buClr>
                <a:schemeClr val="dk1"/>
              </a:buClr>
              <a:buSzPts val="1200"/>
              <a:buFont typeface="Montserrat"/>
              <a:buNone/>
              <a:defRPr sz="1200">
                <a:solidFill>
                  <a:schemeClr val="dk1"/>
                </a:solidFill>
              </a:defRPr>
            </a:lvl5pPr>
            <a:lvl6pPr lvl="5" algn="l">
              <a:lnSpc>
                <a:spcPct val="115000"/>
              </a:lnSpc>
              <a:spcBef>
                <a:spcPts val="0"/>
              </a:spcBef>
              <a:spcAft>
                <a:spcPts val="0"/>
              </a:spcAft>
              <a:buClr>
                <a:schemeClr val="dk1"/>
              </a:buClr>
              <a:buSzPts val="1200"/>
              <a:buFont typeface="Montserrat"/>
              <a:buNone/>
              <a:defRPr sz="1200">
                <a:solidFill>
                  <a:schemeClr val="dk1"/>
                </a:solidFill>
              </a:defRPr>
            </a:lvl6pPr>
            <a:lvl7pPr lvl="6" algn="l">
              <a:lnSpc>
                <a:spcPct val="115000"/>
              </a:lnSpc>
              <a:spcBef>
                <a:spcPts val="0"/>
              </a:spcBef>
              <a:spcAft>
                <a:spcPts val="0"/>
              </a:spcAft>
              <a:buClr>
                <a:schemeClr val="dk1"/>
              </a:buClr>
              <a:buSzPts val="1200"/>
              <a:buFont typeface="Montserrat"/>
              <a:buNone/>
              <a:defRPr sz="1200">
                <a:solidFill>
                  <a:schemeClr val="dk1"/>
                </a:solidFill>
              </a:defRPr>
            </a:lvl7pPr>
            <a:lvl8pPr lvl="7" algn="l">
              <a:lnSpc>
                <a:spcPct val="115000"/>
              </a:lnSpc>
              <a:spcBef>
                <a:spcPts val="0"/>
              </a:spcBef>
              <a:spcAft>
                <a:spcPts val="0"/>
              </a:spcAft>
              <a:buClr>
                <a:schemeClr val="dk1"/>
              </a:buClr>
              <a:buSzPts val="1200"/>
              <a:buFont typeface="Montserrat"/>
              <a:buNone/>
              <a:defRPr sz="1200">
                <a:solidFill>
                  <a:schemeClr val="dk1"/>
                </a:solidFill>
              </a:defRPr>
            </a:lvl8pPr>
            <a:lvl9pPr lvl="8" algn="l">
              <a:lnSpc>
                <a:spcPct val="115000"/>
              </a:lnSpc>
              <a:spcBef>
                <a:spcPts val="0"/>
              </a:spcBef>
              <a:spcAft>
                <a:spcPts val="0"/>
              </a:spcAft>
              <a:buClr>
                <a:schemeClr val="dk1"/>
              </a:buClr>
              <a:buSzPts val="1200"/>
              <a:buFont typeface="Montserrat"/>
              <a:buNone/>
              <a:defRPr sz="1200">
                <a:solidFill>
                  <a:schemeClr val="dk1"/>
                </a:solidFill>
              </a:defRPr>
            </a:lvl9pPr>
          </a:lstStyle>
          <a:p>
            <a:endParaRPr/>
          </a:p>
        </p:txBody>
      </p:sp>
      <p:sp>
        <p:nvSpPr>
          <p:cNvPr id="245" name="Google Shape;245;p32"/>
          <p:cNvSpPr txBox="1">
            <a:spLocks noGrp="1"/>
          </p:cNvSpPr>
          <p:nvPr>
            <p:ph type="subTitle" idx="13"/>
          </p:nvPr>
        </p:nvSpPr>
        <p:spPr>
          <a:xfrm>
            <a:off x="7657750" y="256025"/>
            <a:ext cx="1230300" cy="275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dk1"/>
              </a:buClr>
              <a:buSzPts val="800"/>
              <a:buFont typeface="Montserrat"/>
              <a:buNone/>
              <a:defRPr>
                <a:solidFill>
                  <a:schemeClr val="dk1"/>
                </a:solidFill>
              </a:defRPr>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ur storyboards">
  <p:cSld name="BLANK_1_1_1_1_1_1_1_1_1_1_1_1_1_1_1_1_1_1_1_2">
    <p:spTree>
      <p:nvGrpSpPr>
        <p:cNvPr id="1" name="Shape 246"/>
        <p:cNvGrpSpPr/>
        <p:nvPr/>
      </p:nvGrpSpPr>
      <p:grpSpPr>
        <a:xfrm>
          <a:off x="0" y="0"/>
          <a:ext cx="0" cy="0"/>
          <a:chOff x="0" y="0"/>
          <a:chExt cx="0" cy="0"/>
        </a:xfrm>
      </p:grpSpPr>
      <p:sp>
        <p:nvSpPr>
          <p:cNvPr id="247" name="Google Shape;247;p33"/>
          <p:cNvSpPr>
            <a:spLocks noGrp="1"/>
          </p:cNvSpPr>
          <p:nvPr>
            <p:ph type="pic" idx="2"/>
          </p:nvPr>
        </p:nvSpPr>
        <p:spPr>
          <a:xfrm>
            <a:off x="2725025" y="1596075"/>
            <a:ext cx="1498500" cy="1498500"/>
          </a:xfrm>
          <a:prstGeom prst="rect">
            <a:avLst/>
          </a:prstGeom>
          <a:noFill/>
          <a:ln>
            <a:noFill/>
          </a:ln>
        </p:spPr>
      </p:sp>
      <p:sp>
        <p:nvSpPr>
          <p:cNvPr id="248" name="Google Shape;248;p33"/>
          <p:cNvSpPr>
            <a:spLocks noGrp="1"/>
          </p:cNvSpPr>
          <p:nvPr>
            <p:ph type="pic" idx="3"/>
          </p:nvPr>
        </p:nvSpPr>
        <p:spPr>
          <a:xfrm>
            <a:off x="7115925" y="1596075"/>
            <a:ext cx="1498500" cy="1498500"/>
          </a:xfrm>
          <a:prstGeom prst="rect">
            <a:avLst/>
          </a:prstGeom>
          <a:noFill/>
          <a:ln>
            <a:noFill/>
          </a:ln>
        </p:spPr>
      </p:sp>
      <p:sp>
        <p:nvSpPr>
          <p:cNvPr id="249" name="Google Shape;249;p33"/>
          <p:cNvSpPr>
            <a:spLocks noGrp="1"/>
          </p:cNvSpPr>
          <p:nvPr>
            <p:ph type="pic" idx="4"/>
          </p:nvPr>
        </p:nvSpPr>
        <p:spPr>
          <a:xfrm>
            <a:off x="4920475" y="1596075"/>
            <a:ext cx="1498500" cy="1498500"/>
          </a:xfrm>
          <a:prstGeom prst="ellipse">
            <a:avLst/>
          </a:prstGeom>
          <a:noFill/>
          <a:ln>
            <a:noFill/>
          </a:ln>
        </p:spPr>
      </p:sp>
      <p:sp>
        <p:nvSpPr>
          <p:cNvPr id="250" name="Google Shape;250;p33"/>
          <p:cNvSpPr>
            <a:spLocks noGrp="1"/>
          </p:cNvSpPr>
          <p:nvPr>
            <p:ph type="pic" idx="5"/>
          </p:nvPr>
        </p:nvSpPr>
        <p:spPr>
          <a:xfrm>
            <a:off x="529575" y="1596075"/>
            <a:ext cx="1498500" cy="1498500"/>
          </a:xfrm>
          <a:prstGeom prst="ellipse">
            <a:avLst/>
          </a:prstGeom>
          <a:noFill/>
          <a:ln>
            <a:noFill/>
          </a:ln>
        </p:spPr>
      </p:sp>
      <p:sp>
        <p:nvSpPr>
          <p:cNvPr id="251" name="Google Shape;251;p33"/>
          <p:cNvSpPr txBox="1">
            <a:spLocks noGrp="1"/>
          </p:cNvSpPr>
          <p:nvPr>
            <p:ph type="title"/>
          </p:nvPr>
        </p:nvSpPr>
        <p:spPr>
          <a:xfrm>
            <a:off x="529575" y="3352550"/>
            <a:ext cx="1498500" cy="189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4800"/>
              <a:buNone/>
              <a:defRPr sz="1200">
                <a:latin typeface="Montserrat"/>
                <a:ea typeface="Montserrat"/>
                <a:cs typeface="Montserrat"/>
                <a:sym typeface="Montserrat"/>
              </a:defRPr>
            </a:lvl1pPr>
            <a:lvl2pPr lvl="1" algn="ctr">
              <a:lnSpc>
                <a:spcPct val="100000"/>
              </a:lnSpc>
              <a:spcBef>
                <a:spcPts val="0"/>
              </a:spcBef>
              <a:spcAft>
                <a:spcPts val="0"/>
              </a:spcAft>
              <a:buSzPts val="4800"/>
              <a:buNone/>
              <a:defRPr sz="1200">
                <a:latin typeface="Montserrat"/>
                <a:ea typeface="Montserrat"/>
                <a:cs typeface="Montserrat"/>
                <a:sym typeface="Montserrat"/>
              </a:defRPr>
            </a:lvl2pPr>
            <a:lvl3pPr lvl="2" algn="ctr">
              <a:lnSpc>
                <a:spcPct val="100000"/>
              </a:lnSpc>
              <a:spcBef>
                <a:spcPts val="0"/>
              </a:spcBef>
              <a:spcAft>
                <a:spcPts val="0"/>
              </a:spcAft>
              <a:buSzPts val="4800"/>
              <a:buNone/>
              <a:defRPr sz="1200">
                <a:latin typeface="Montserrat"/>
                <a:ea typeface="Montserrat"/>
                <a:cs typeface="Montserrat"/>
                <a:sym typeface="Montserrat"/>
              </a:defRPr>
            </a:lvl3pPr>
            <a:lvl4pPr lvl="3" algn="ctr">
              <a:lnSpc>
                <a:spcPct val="100000"/>
              </a:lnSpc>
              <a:spcBef>
                <a:spcPts val="0"/>
              </a:spcBef>
              <a:spcAft>
                <a:spcPts val="0"/>
              </a:spcAft>
              <a:buSzPts val="4800"/>
              <a:buNone/>
              <a:defRPr sz="1200">
                <a:latin typeface="Montserrat"/>
                <a:ea typeface="Montserrat"/>
                <a:cs typeface="Montserrat"/>
                <a:sym typeface="Montserrat"/>
              </a:defRPr>
            </a:lvl4pPr>
            <a:lvl5pPr lvl="4" algn="ctr">
              <a:lnSpc>
                <a:spcPct val="100000"/>
              </a:lnSpc>
              <a:spcBef>
                <a:spcPts val="0"/>
              </a:spcBef>
              <a:spcAft>
                <a:spcPts val="0"/>
              </a:spcAft>
              <a:buSzPts val="4800"/>
              <a:buNone/>
              <a:defRPr sz="1200">
                <a:latin typeface="Montserrat"/>
                <a:ea typeface="Montserrat"/>
                <a:cs typeface="Montserrat"/>
                <a:sym typeface="Montserrat"/>
              </a:defRPr>
            </a:lvl5pPr>
            <a:lvl6pPr lvl="5" algn="ctr">
              <a:lnSpc>
                <a:spcPct val="100000"/>
              </a:lnSpc>
              <a:spcBef>
                <a:spcPts val="0"/>
              </a:spcBef>
              <a:spcAft>
                <a:spcPts val="0"/>
              </a:spcAft>
              <a:buSzPts val="4800"/>
              <a:buNone/>
              <a:defRPr sz="1200">
                <a:latin typeface="Montserrat"/>
                <a:ea typeface="Montserrat"/>
                <a:cs typeface="Montserrat"/>
                <a:sym typeface="Montserrat"/>
              </a:defRPr>
            </a:lvl6pPr>
            <a:lvl7pPr lvl="6" algn="ctr">
              <a:lnSpc>
                <a:spcPct val="100000"/>
              </a:lnSpc>
              <a:spcBef>
                <a:spcPts val="0"/>
              </a:spcBef>
              <a:spcAft>
                <a:spcPts val="0"/>
              </a:spcAft>
              <a:buSzPts val="4800"/>
              <a:buNone/>
              <a:defRPr sz="1200">
                <a:latin typeface="Montserrat"/>
                <a:ea typeface="Montserrat"/>
                <a:cs typeface="Montserrat"/>
                <a:sym typeface="Montserrat"/>
              </a:defRPr>
            </a:lvl7pPr>
            <a:lvl8pPr lvl="7" algn="ctr">
              <a:lnSpc>
                <a:spcPct val="100000"/>
              </a:lnSpc>
              <a:spcBef>
                <a:spcPts val="0"/>
              </a:spcBef>
              <a:spcAft>
                <a:spcPts val="0"/>
              </a:spcAft>
              <a:buSzPts val="4800"/>
              <a:buNone/>
              <a:defRPr sz="1200">
                <a:latin typeface="Montserrat"/>
                <a:ea typeface="Montserrat"/>
                <a:cs typeface="Montserrat"/>
                <a:sym typeface="Montserrat"/>
              </a:defRPr>
            </a:lvl8pPr>
            <a:lvl9pPr lvl="8" algn="ctr">
              <a:lnSpc>
                <a:spcPct val="100000"/>
              </a:lnSpc>
              <a:spcBef>
                <a:spcPts val="0"/>
              </a:spcBef>
              <a:spcAft>
                <a:spcPts val="0"/>
              </a:spcAft>
              <a:buSzPts val="4800"/>
              <a:buNone/>
              <a:defRPr sz="1200">
                <a:latin typeface="Montserrat"/>
                <a:ea typeface="Montserrat"/>
                <a:cs typeface="Montserrat"/>
                <a:sym typeface="Montserrat"/>
              </a:defRPr>
            </a:lvl9pPr>
          </a:lstStyle>
          <a:p>
            <a:endParaRPr/>
          </a:p>
        </p:txBody>
      </p:sp>
      <p:sp>
        <p:nvSpPr>
          <p:cNvPr id="252" name="Google Shape;252;p33"/>
          <p:cNvSpPr txBox="1">
            <a:spLocks noGrp="1"/>
          </p:cNvSpPr>
          <p:nvPr>
            <p:ph type="title" idx="6"/>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253" name="Google Shape;253;p33"/>
          <p:cNvSpPr txBox="1">
            <a:spLocks noGrp="1"/>
          </p:cNvSpPr>
          <p:nvPr>
            <p:ph type="title" idx="7"/>
          </p:nvPr>
        </p:nvSpPr>
        <p:spPr>
          <a:xfrm>
            <a:off x="529575" y="3582694"/>
            <a:ext cx="1498500" cy="1896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4800"/>
              <a:buNone/>
              <a:defRPr sz="1000">
                <a:solidFill>
                  <a:schemeClr val="lt2"/>
                </a:solidFill>
              </a:defRPr>
            </a:lvl1pPr>
            <a:lvl2pPr lvl="1" algn="l">
              <a:lnSpc>
                <a:spcPct val="115000"/>
              </a:lnSpc>
              <a:spcBef>
                <a:spcPts val="0"/>
              </a:spcBef>
              <a:spcAft>
                <a:spcPts val="0"/>
              </a:spcAft>
              <a:buSzPts val="4800"/>
              <a:buNone/>
              <a:defRPr sz="1000"/>
            </a:lvl2pPr>
            <a:lvl3pPr lvl="2" algn="l">
              <a:lnSpc>
                <a:spcPct val="115000"/>
              </a:lnSpc>
              <a:spcBef>
                <a:spcPts val="0"/>
              </a:spcBef>
              <a:spcAft>
                <a:spcPts val="0"/>
              </a:spcAft>
              <a:buSzPts val="4800"/>
              <a:buNone/>
              <a:defRPr sz="1000"/>
            </a:lvl3pPr>
            <a:lvl4pPr lvl="3" algn="l">
              <a:lnSpc>
                <a:spcPct val="115000"/>
              </a:lnSpc>
              <a:spcBef>
                <a:spcPts val="0"/>
              </a:spcBef>
              <a:spcAft>
                <a:spcPts val="0"/>
              </a:spcAft>
              <a:buSzPts val="4800"/>
              <a:buNone/>
              <a:defRPr sz="1000"/>
            </a:lvl4pPr>
            <a:lvl5pPr lvl="4" algn="l">
              <a:lnSpc>
                <a:spcPct val="115000"/>
              </a:lnSpc>
              <a:spcBef>
                <a:spcPts val="0"/>
              </a:spcBef>
              <a:spcAft>
                <a:spcPts val="0"/>
              </a:spcAft>
              <a:buSzPts val="4800"/>
              <a:buNone/>
              <a:defRPr sz="1000"/>
            </a:lvl5pPr>
            <a:lvl6pPr lvl="5" algn="l">
              <a:lnSpc>
                <a:spcPct val="115000"/>
              </a:lnSpc>
              <a:spcBef>
                <a:spcPts val="0"/>
              </a:spcBef>
              <a:spcAft>
                <a:spcPts val="0"/>
              </a:spcAft>
              <a:buSzPts val="4800"/>
              <a:buNone/>
              <a:defRPr sz="1000"/>
            </a:lvl6pPr>
            <a:lvl7pPr lvl="6" algn="l">
              <a:lnSpc>
                <a:spcPct val="115000"/>
              </a:lnSpc>
              <a:spcBef>
                <a:spcPts val="0"/>
              </a:spcBef>
              <a:spcAft>
                <a:spcPts val="0"/>
              </a:spcAft>
              <a:buSzPts val="4800"/>
              <a:buNone/>
              <a:defRPr sz="1000"/>
            </a:lvl7pPr>
            <a:lvl8pPr lvl="7" algn="l">
              <a:lnSpc>
                <a:spcPct val="115000"/>
              </a:lnSpc>
              <a:spcBef>
                <a:spcPts val="0"/>
              </a:spcBef>
              <a:spcAft>
                <a:spcPts val="0"/>
              </a:spcAft>
              <a:buSzPts val="4800"/>
              <a:buNone/>
              <a:defRPr sz="1000"/>
            </a:lvl8pPr>
            <a:lvl9pPr lvl="8" algn="l">
              <a:lnSpc>
                <a:spcPct val="115000"/>
              </a:lnSpc>
              <a:spcBef>
                <a:spcPts val="0"/>
              </a:spcBef>
              <a:spcAft>
                <a:spcPts val="0"/>
              </a:spcAft>
              <a:buSzPts val="4800"/>
              <a:buNone/>
              <a:defRPr sz="1000"/>
            </a:lvl9pPr>
          </a:lstStyle>
          <a:p>
            <a:endParaRPr/>
          </a:p>
        </p:txBody>
      </p:sp>
      <p:sp>
        <p:nvSpPr>
          <p:cNvPr id="254" name="Google Shape;254;p33"/>
          <p:cNvSpPr txBox="1">
            <a:spLocks noGrp="1"/>
          </p:cNvSpPr>
          <p:nvPr>
            <p:ph type="title" idx="8"/>
          </p:nvPr>
        </p:nvSpPr>
        <p:spPr>
          <a:xfrm>
            <a:off x="2725025" y="3352550"/>
            <a:ext cx="1498500" cy="189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4800"/>
              <a:buNone/>
              <a:defRPr sz="1200">
                <a:latin typeface="Montserrat"/>
                <a:ea typeface="Montserrat"/>
                <a:cs typeface="Montserrat"/>
                <a:sym typeface="Montserrat"/>
              </a:defRPr>
            </a:lvl1pPr>
            <a:lvl2pPr lvl="1" algn="ctr">
              <a:lnSpc>
                <a:spcPct val="100000"/>
              </a:lnSpc>
              <a:spcBef>
                <a:spcPts val="0"/>
              </a:spcBef>
              <a:spcAft>
                <a:spcPts val="0"/>
              </a:spcAft>
              <a:buSzPts val="4800"/>
              <a:buNone/>
              <a:defRPr sz="1200">
                <a:latin typeface="Montserrat"/>
                <a:ea typeface="Montserrat"/>
                <a:cs typeface="Montserrat"/>
                <a:sym typeface="Montserrat"/>
              </a:defRPr>
            </a:lvl2pPr>
            <a:lvl3pPr lvl="2" algn="ctr">
              <a:lnSpc>
                <a:spcPct val="100000"/>
              </a:lnSpc>
              <a:spcBef>
                <a:spcPts val="0"/>
              </a:spcBef>
              <a:spcAft>
                <a:spcPts val="0"/>
              </a:spcAft>
              <a:buSzPts val="4800"/>
              <a:buNone/>
              <a:defRPr sz="1200">
                <a:latin typeface="Montserrat"/>
                <a:ea typeface="Montserrat"/>
                <a:cs typeface="Montserrat"/>
                <a:sym typeface="Montserrat"/>
              </a:defRPr>
            </a:lvl3pPr>
            <a:lvl4pPr lvl="3" algn="ctr">
              <a:lnSpc>
                <a:spcPct val="100000"/>
              </a:lnSpc>
              <a:spcBef>
                <a:spcPts val="0"/>
              </a:spcBef>
              <a:spcAft>
                <a:spcPts val="0"/>
              </a:spcAft>
              <a:buSzPts val="4800"/>
              <a:buNone/>
              <a:defRPr sz="1200">
                <a:latin typeface="Montserrat"/>
                <a:ea typeface="Montserrat"/>
                <a:cs typeface="Montserrat"/>
                <a:sym typeface="Montserrat"/>
              </a:defRPr>
            </a:lvl4pPr>
            <a:lvl5pPr lvl="4" algn="ctr">
              <a:lnSpc>
                <a:spcPct val="100000"/>
              </a:lnSpc>
              <a:spcBef>
                <a:spcPts val="0"/>
              </a:spcBef>
              <a:spcAft>
                <a:spcPts val="0"/>
              </a:spcAft>
              <a:buSzPts val="4800"/>
              <a:buNone/>
              <a:defRPr sz="1200">
                <a:latin typeface="Montserrat"/>
                <a:ea typeface="Montserrat"/>
                <a:cs typeface="Montserrat"/>
                <a:sym typeface="Montserrat"/>
              </a:defRPr>
            </a:lvl5pPr>
            <a:lvl6pPr lvl="5" algn="ctr">
              <a:lnSpc>
                <a:spcPct val="100000"/>
              </a:lnSpc>
              <a:spcBef>
                <a:spcPts val="0"/>
              </a:spcBef>
              <a:spcAft>
                <a:spcPts val="0"/>
              </a:spcAft>
              <a:buSzPts val="4800"/>
              <a:buNone/>
              <a:defRPr sz="1200">
                <a:latin typeface="Montserrat"/>
                <a:ea typeface="Montserrat"/>
                <a:cs typeface="Montserrat"/>
                <a:sym typeface="Montserrat"/>
              </a:defRPr>
            </a:lvl6pPr>
            <a:lvl7pPr lvl="6" algn="ctr">
              <a:lnSpc>
                <a:spcPct val="100000"/>
              </a:lnSpc>
              <a:spcBef>
                <a:spcPts val="0"/>
              </a:spcBef>
              <a:spcAft>
                <a:spcPts val="0"/>
              </a:spcAft>
              <a:buSzPts val="4800"/>
              <a:buNone/>
              <a:defRPr sz="1200">
                <a:latin typeface="Montserrat"/>
                <a:ea typeface="Montserrat"/>
                <a:cs typeface="Montserrat"/>
                <a:sym typeface="Montserrat"/>
              </a:defRPr>
            </a:lvl7pPr>
            <a:lvl8pPr lvl="7" algn="ctr">
              <a:lnSpc>
                <a:spcPct val="100000"/>
              </a:lnSpc>
              <a:spcBef>
                <a:spcPts val="0"/>
              </a:spcBef>
              <a:spcAft>
                <a:spcPts val="0"/>
              </a:spcAft>
              <a:buSzPts val="4800"/>
              <a:buNone/>
              <a:defRPr sz="1200">
                <a:latin typeface="Montserrat"/>
                <a:ea typeface="Montserrat"/>
                <a:cs typeface="Montserrat"/>
                <a:sym typeface="Montserrat"/>
              </a:defRPr>
            </a:lvl8pPr>
            <a:lvl9pPr lvl="8" algn="ctr">
              <a:lnSpc>
                <a:spcPct val="100000"/>
              </a:lnSpc>
              <a:spcBef>
                <a:spcPts val="0"/>
              </a:spcBef>
              <a:spcAft>
                <a:spcPts val="0"/>
              </a:spcAft>
              <a:buSzPts val="4800"/>
              <a:buNone/>
              <a:defRPr sz="1200">
                <a:latin typeface="Montserrat"/>
                <a:ea typeface="Montserrat"/>
                <a:cs typeface="Montserrat"/>
                <a:sym typeface="Montserrat"/>
              </a:defRPr>
            </a:lvl9pPr>
          </a:lstStyle>
          <a:p>
            <a:endParaRPr/>
          </a:p>
        </p:txBody>
      </p:sp>
      <p:sp>
        <p:nvSpPr>
          <p:cNvPr id="255" name="Google Shape;255;p33"/>
          <p:cNvSpPr txBox="1">
            <a:spLocks noGrp="1"/>
          </p:cNvSpPr>
          <p:nvPr>
            <p:ph type="title" idx="9"/>
          </p:nvPr>
        </p:nvSpPr>
        <p:spPr>
          <a:xfrm>
            <a:off x="2725025" y="3582694"/>
            <a:ext cx="1498500" cy="1896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4800"/>
              <a:buNone/>
              <a:defRPr sz="1000">
                <a:solidFill>
                  <a:schemeClr val="lt2"/>
                </a:solidFill>
              </a:defRPr>
            </a:lvl1pPr>
            <a:lvl2pPr lvl="1" algn="l">
              <a:lnSpc>
                <a:spcPct val="115000"/>
              </a:lnSpc>
              <a:spcBef>
                <a:spcPts val="0"/>
              </a:spcBef>
              <a:spcAft>
                <a:spcPts val="0"/>
              </a:spcAft>
              <a:buSzPts val="4800"/>
              <a:buNone/>
              <a:defRPr sz="1000"/>
            </a:lvl2pPr>
            <a:lvl3pPr lvl="2" algn="l">
              <a:lnSpc>
                <a:spcPct val="115000"/>
              </a:lnSpc>
              <a:spcBef>
                <a:spcPts val="0"/>
              </a:spcBef>
              <a:spcAft>
                <a:spcPts val="0"/>
              </a:spcAft>
              <a:buSzPts val="4800"/>
              <a:buNone/>
              <a:defRPr sz="1000"/>
            </a:lvl3pPr>
            <a:lvl4pPr lvl="3" algn="l">
              <a:lnSpc>
                <a:spcPct val="115000"/>
              </a:lnSpc>
              <a:spcBef>
                <a:spcPts val="0"/>
              </a:spcBef>
              <a:spcAft>
                <a:spcPts val="0"/>
              </a:spcAft>
              <a:buSzPts val="4800"/>
              <a:buNone/>
              <a:defRPr sz="1000"/>
            </a:lvl4pPr>
            <a:lvl5pPr lvl="4" algn="l">
              <a:lnSpc>
                <a:spcPct val="115000"/>
              </a:lnSpc>
              <a:spcBef>
                <a:spcPts val="0"/>
              </a:spcBef>
              <a:spcAft>
                <a:spcPts val="0"/>
              </a:spcAft>
              <a:buSzPts val="4800"/>
              <a:buNone/>
              <a:defRPr sz="1000"/>
            </a:lvl5pPr>
            <a:lvl6pPr lvl="5" algn="l">
              <a:lnSpc>
                <a:spcPct val="115000"/>
              </a:lnSpc>
              <a:spcBef>
                <a:spcPts val="0"/>
              </a:spcBef>
              <a:spcAft>
                <a:spcPts val="0"/>
              </a:spcAft>
              <a:buSzPts val="4800"/>
              <a:buNone/>
              <a:defRPr sz="1000"/>
            </a:lvl6pPr>
            <a:lvl7pPr lvl="6" algn="l">
              <a:lnSpc>
                <a:spcPct val="115000"/>
              </a:lnSpc>
              <a:spcBef>
                <a:spcPts val="0"/>
              </a:spcBef>
              <a:spcAft>
                <a:spcPts val="0"/>
              </a:spcAft>
              <a:buSzPts val="4800"/>
              <a:buNone/>
              <a:defRPr sz="1000"/>
            </a:lvl7pPr>
            <a:lvl8pPr lvl="7" algn="l">
              <a:lnSpc>
                <a:spcPct val="115000"/>
              </a:lnSpc>
              <a:spcBef>
                <a:spcPts val="0"/>
              </a:spcBef>
              <a:spcAft>
                <a:spcPts val="0"/>
              </a:spcAft>
              <a:buSzPts val="4800"/>
              <a:buNone/>
              <a:defRPr sz="1000"/>
            </a:lvl8pPr>
            <a:lvl9pPr lvl="8" algn="l">
              <a:lnSpc>
                <a:spcPct val="115000"/>
              </a:lnSpc>
              <a:spcBef>
                <a:spcPts val="0"/>
              </a:spcBef>
              <a:spcAft>
                <a:spcPts val="0"/>
              </a:spcAft>
              <a:buSzPts val="4800"/>
              <a:buNone/>
              <a:defRPr sz="1000"/>
            </a:lvl9pPr>
          </a:lstStyle>
          <a:p>
            <a:endParaRPr/>
          </a:p>
        </p:txBody>
      </p:sp>
      <p:sp>
        <p:nvSpPr>
          <p:cNvPr id="256" name="Google Shape;256;p33"/>
          <p:cNvSpPr txBox="1">
            <a:spLocks noGrp="1"/>
          </p:cNvSpPr>
          <p:nvPr>
            <p:ph type="title" idx="13"/>
          </p:nvPr>
        </p:nvSpPr>
        <p:spPr>
          <a:xfrm>
            <a:off x="4920475" y="3352550"/>
            <a:ext cx="1498500" cy="18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4800"/>
              <a:buNone/>
              <a:defRPr sz="1200">
                <a:latin typeface="Montserrat"/>
                <a:ea typeface="Montserrat"/>
                <a:cs typeface="Montserrat"/>
                <a:sym typeface="Montserrat"/>
              </a:defRPr>
            </a:lvl1pPr>
            <a:lvl2pPr lvl="1" algn="ctr">
              <a:lnSpc>
                <a:spcPct val="100000"/>
              </a:lnSpc>
              <a:spcBef>
                <a:spcPts val="0"/>
              </a:spcBef>
              <a:spcAft>
                <a:spcPts val="0"/>
              </a:spcAft>
              <a:buSzPts val="4800"/>
              <a:buNone/>
              <a:defRPr sz="1200">
                <a:latin typeface="Montserrat"/>
                <a:ea typeface="Montserrat"/>
                <a:cs typeface="Montserrat"/>
                <a:sym typeface="Montserrat"/>
              </a:defRPr>
            </a:lvl2pPr>
            <a:lvl3pPr lvl="2" algn="ctr">
              <a:lnSpc>
                <a:spcPct val="100000"/>
              </a:lnSpc>
              <a:spcBef>
                <a:spcPts val="0"/>
              </a:spcBef>
              <a:spcAft>
                <a:spcPts val="0"/>
              </a:spcAft>
              <a:buSzPts val="4800"/>
              <a:buNone/>
              <a:defRPr sz="1200">
                <a:latin typeface="Montserrat"/>
                <a:ea typeface="Montserrat"/>
                <a:cs typeface="Montserrat"/>
                <a:sym typeface="Montserrat"/>
              </a:defRPr>
            </a:lvl3pPr>
            <a:lvl4pPr lvl="3" algn="ctr">
              <a:lnSpc>
                <a:spcPct val="100000"/>
              </a:lnSpc>
              <a:spcBef>
                <a:spcPts val="0"/>
              </a:spcBef>
              <a:spcAft>
                <a:spcPts val="0"/>
              </a:spcAft>
              <a:buSzPts val="4800"/>
              <a:buNone/>
              <a:defRPr sz="1200">
                <a:latin typeface="Montserrat"/>
                <a:ea typeface="Montserrat"/>
                <a:cs typeface="Montserrat"/>
                <a:sym typeface="Montserrat"/>
              </a:defRPr>
            </a:lvl4pPr>
            <a:lvl5pPr lvl="4" algn="ctr">
              <a:lnSpc>
                <a:spcPct val="100000"/>
              </a:lnSpc>
              <a:spcBef>
                <a:spcPts val="0"/>
              </a:spcBef>
              <a:spcAft>
                <a:spcPts val="0"/>
              </a:spcAft>
              <a:buSzPts val="4800"/>
              <a:buNone/>
              <a:defRPr sz="1200">
                <a:latin typeface="Montserrat"/>
                <a:ea typeface="Montserrat"/>
                <a:cs typeface="Montserrat"/>
                <a:sym typeface="Montserrat"/>
              </a:defRPr>
            </a:lvl5pPr>
            <a:lvl6pPr lvl="5" algn="ctr">
              <a:lnSpc>
                <a:spcPct val="100000"/>
              </a:lnSpc>
              <a:spcBef>
                <a:spcPts val="0"/>
              </a:spcBef>
              <a:spcAft>
                <a:spcPts val="0"/>
              </a:spcAft>
              <a:buSzPts val="4800"/>
              <a:buNone/>
              <a:defRPr sz="1200">
                <a:latin typeface="Montserrat"/>
                <a:ea typeface="Montserrat"/>
                <a:cs typeface="Montserrat"/>
                <a:sym typeface="Montserrat"/>
              </a:defRPr>
            </a:lvl6pPr>
            <a:lvl7pPr lvl="6" algn="ctr">
              <a:lnSpc>
                <a:spcPct val="100000"/>
              </a:lnSpc>
              <a:spcBef>
                <a:spcPts val="0"/>
              </a:spcBef>
              <a:spcAft>
                <a:spcPts val="0"/>
              </a:spcAft>
              <a:buSzPts val="4800"/>
              <a:buNone/>
              <a:defRPr sz="1200">
                <a:latin typeface="Montserrat"/>
                <a:ea typeface="Montserrat"/>
                <a:cs typeface="Montserrat"/>
                <a:sym typeface="Montserrat"/>
              </a:defRPr>
            </a:lvl7pPr>
            <a:lvl8pPr lvl="7" algn="ctr">
              <a:lnSpc>
                <a:spcPct val="100000"/>
              </a:lnSpc>
              <a:spcBef>
                <a:spcPts val="0"/>
              </a:spcBef>
              <a:spcAft>
                <a:spcPts val="0"/>
              </a:spcAft>
              <a:buSzPts val="4800"/>
              <a:buNone/>
              <a:defRPr sz="1200">
                <a:latin typeface="Montserrat"/>
                <a:ea typeface="Montserrat"/>
                <a:cs typeface="Montserrat"/>
                <a:sym typeface="Montserrat"/>
              </a:defRPr>
            </a:lvl8pPr>
            <a:lvl9pPr lvl="8" algn="ctr">
              <a:lnSpc>
                <a:spcPct val="100000"/>
              </a:lnSpc>
              <a:spcBef>
                <a:spcPts val="0"/>
              </a:spcBef>
              <a:spcAft>
                <a:spcPts val="0"/>
              </a:spcAft>
              <a:buSzPts val="4800"/>
              <a:buNone/>
              <a:defRPr sz="1200">
                <a:latin typeface="Montserrat"/>
                <a:ea typeface="Montserrat"/>
                <a:cs typeface="Montserrat"/>
                <a:sym typeface="Montserrat"/>
              </a:defRPr>
            </a:lvl9pPr>
          </a:lstStyle>
          <a:p>
            <a:endParaRPr/>
          </a:p>
        </p:txBody>
      </p:sp>
      <p:sp>
        <p:nvSpPr>
          <p:cNvPr id="257" name="Google Shape;257;p33"/>
          <p:cNvSpPr txBox="1">
            <a:spLocks noGrp="1"/>
          </p:cNvSpPr>
          <p:nvPr>
            <p:ph type="title" idx="14"/>
          </p:nvPr>
        </p:nvSpPr>
        <p:spPr>
          <a:xfrm>
            <a:off x="4920475" y="3582694"/>
            <a:ext cx="1498500" cy="1896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4800"/>
              <a:buNone/>
              <a:defRPr sz="1000">
                <a:solidFill>
                  <a:schemeClr val="lt2"/>
                </a:solidFill>
              </a:defRPr>
            </a:lvl1pPr>
            <a:lvl2pPr lvl="1" algn="l">
              <a:lnSpc>
                <a:spcPct val="115000"/>
              </a:lnSpc>
              <a:spcBef>
                <a:spcPts val="0"/>
              </a:spcBef>
              <a:spcAft>
                <a:spcPts val="0"/>
              </a:spcAft>
              <a:buSzPts val="4800"/>
              <a:buNone/>
              <a:defRPr sz="1000"/>
            </a:lvl2pPr>
            <a:lvl3pPr lvl="2" algn="l">
              <a:lnSpc>
                <a:spcPct val="115000"/>
              </a:lnSpc>
              <a:spcBef>
                <a:spcPts val="0"/>
              </a:spcBef>
              <a:spcAft>
                <a:spcPts val="0"/>
              </a:spcAft>
              <a:buSzPts val="4800"/>
              <a:buNone/>
              <a:defRPr sz="1000"/>
            </a:lvl3pPr>
            <a:lvl4pPr lvl="3" algn="l">
              <a:lnSpc>
                <a:spcPct val="115000"/>
              </a:lnSpc>
              <a:spcBef>
                <a:spcPts val="0"/>
              </a:spcBef>
              <a:spcAft>
                <a:spcPts val="0"/>
              </a:spcAft>
              <a:buSzPts val="4800"/>
              <a:buNone/>
              <a:defRPr sz="1000"/>
            </a:lvl4pPr>
            <a:lvl5pPr lvl="4" algn="l">
              <a:lnSpc>
                <a:spcPct val="115000"/>
              </a:lnSpc>
              <a:spcBef>
                <a:spcPts val="0"/>
              </a:spcBef>
              <a:spcAft>
                <a:spcPts val="0"/>
              </a:spcAft>
              <a:buSzPts val="4800"/>
              <a:buNone/>
              <a:defRPr sz="1000"/>
            </a:lvl5pPr>
            <a:lvl6pPr lvl="5" algn="l">
              <a:lnSpc>
                <a:spcPct val="115000"/>
              </a:lnSpc>
              <a:spcBef>
                <a:spcPts val="0"/>
              </a:spcBef>
              <a:spcAft>
                <a:spcPts val="0"/>
              </a:spcAft>
              <a:buSzPts val="4800"/>
              <a:buNone/>
              <a:defRPr sz="1000"/>
            </a:lvl6pPr>
            <a:lvl7pPr lvl="6" algn="l">
              <a:lnSpc>
                <a:spcPct val="115000"/>
              </a:lnSpc>
              <a:spcBef>
                <a:spcPts val="0"/>
              </a:spcBef>
              <a:spcAft>
                <a:spcPts val="0"/>
              </a:spcAft>
              <a:buSzPts val="4800"/>
              <a:buNone/>
              <a:defRPr sz="1000"/>
            </a:lvl7pPr>
            <a:lvl8pPr lvl="7" algn="l">
              <a:lnSpc>
                <a:spcPct val="115000"/>
              </a:lnSpc>
              <a:spcBef>
                <a:spcPts val="0"/>
              </a:spcBef>
              <a:spcAft>
                <a:spcPts val="0"/>
              </a:spcAft>
              <a:buSzPts val="4800"/>
              <a:buNone/>
              <a:defRPr sz="1000"/>
            </a:lvl8pPr>
            <a:lvl9pPr lvl="8" algn="l">
              <a:lnSpc>
                <a:spcPct val="115000"/>
              </a:lnSpc>
              <a:spcBef>
                <a:spcPts val="0"/>
              </a:spcBef>
              <a:spcAft>
                <a:spcPts val="0"/>
              </a:spcAft>
              <a:buSzPts val="4800"/>
              <a:buNone/>
              <a:defRPr sz="1000"/>
            </a:lvl9pPr>
          </a:lstStyle>
          <a:p>
            <a:endParaRPr/>
          </a:p>
        </p:txBody>
      </p:sp>
      <p:sp>
        <p:nvSpPr>
          <p:cNvPr id="258" name="Google Shape;258;p33"/>
          <p:cNvSpPr txBox="1">
            <a:spLocks noGrp="1"/>
          </p:cNvSpPr>
          <p:nvPr>
            <p:ph type="title" idx="15"/>
          </p:nvPr>
        </p:nvSpPr>
        <p:spPr>
          <a:xfrm>
            <a:off x="7115925" y="3352550"/>
            <a:ext cx="1498500" cy="189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4800"/>
              <a:buNone/>
              <a:defRPr sz="1200">
                <a:latin typeface="Montserrat"/>
                <a:ea typeface="Montserrat"/>
                <a:cs typeface="Montserrat"/>
                <a:sym typeface="Montserrat"/>
              </a:defRPr>
            </a:lvl1pPr>
            <a:lvl2pPr lvl="1" algn="ctr">
              <a:lnSpc>
                <a:spcPct val="100000"/>
              </a:lnSpc>
              <a:spcBef>
                <a:spcPts val="0"/>
              </a:spcBef>
              <a:spcAft>
                <a:spcPts val="0"/>
              </a:spcAft>
              <a:buSzPts val="4800"/>
              <a:buNone/>
              <a:defRPr sz="1200">
                <a:latin typeface="Montserrat"/>
                <a:ea typeface="Montserrat"/>
                <a:cs typeface="Montserrat"/>
                <a:sym typeface="Montserrat"/>
              </a:defRPr>
            </a:lvl2pPr>
            <a:lvl3pPr lvl="2" algn="ctr">
              <a:lnSpc>
                <a:spcPct val="100000"/>
              </a:lnSpc>
              <a:spcBef>
                <a:spcPts val="0"/>
              </a:spcBef>
              <a:spcAft>
                <a:spcPts val="0"/>
              </a:spcAft>
              <a:buSzPts val="4800"/>
              <a:buNone/>
              <a:defRPr sz="1200">
                <a:latin typeface="Montserrat"/>
                <a:ea typeface="Montserrat"/>
                <a:cs typeface="Montserrat"/>
                <a:sym typeface="Montserrat"/>
              </a:defRPr>
            </a:lvl3pPr>
            <a:lvl4pPr lvl="3" algn="ctr">
              <a:lnSpc>
                <a:spcPct val="100000"/>
              </a:lnSpc>
              <a:spcBef>
                <a:spcPts val="0"/>
              </a:spcBef>
              <a:spcAft>
                <a:spcPts val="0"/>
              </a:spcAft>
              <a:buSzPts val="4800"/>
              <a:buNone/>
              <a:defRPr sz="1200">
                <a:latin typeface="Montserrat"/>
                <a:ea typeface="Montserrat"/>
                <a:cs typeface="Montserrat"/>
                <a:sym typeface="Montserrat"/>
              </a:defRPr>
            </a:lvl4pPr>
            <a:lvl5pPr lvl="4" algn="ctr">
              <a:lnSpc>
                <a:spcPct val="100000"/>
              </a:lnSpc>
              <a:spcBef>
                <a:spcPts val="0"/>
              </a:spcBef>
              <a:spcAft>
                <a:spcPts val="0"/>
              </a:spcAft>
              <a:buSzPts val="4800"/>
              <a:buNone/>
              <a:defRPr sz="1200">
                <a:latin typeface="Montserrat"/>
                <a:ea typeface="Montserrat"/>
                <a:cs typeface="Montserrat"/>
                <a:sym typeface="Montserrat"/>
              </a:defRPr>
            </a:lvl5pPr>
            <a:lvl6pPr lvl="5" algn="ctr">
              <a:lnSpc>
                <a:spcPct val="100000"/>
              </a:lnSpc>
              <a:spcBef>
                <a:spcPts val="0"/>
              </a:spcBef>
              <a:spcAft>
                <a:spcPts val="0"/>
              </a:spcAft>
              <a:buSzPts val="4800"/>
              <a:buNone/>
              <a:defRPr sz="1200">
                <a:latin typeface="Montserrat"/>
                <a:ea typeface="Montserrat"/>
                <a:cs typeface="Montserrat"/>
                <a:sym typeface="Montserrat"/>
              </a:defRPr>
            </a:lvl6pPr>
            <a:lvl7pPr lvl="6" algn="ctr">
              <a:lnSpc>
                <a:spcPct val="100000"/>
              </a:lnSpc>
              <a:spcBef>
                <a:spcPts val="0"/>
              </a:spcBef>
              <a:spcAft>
                <a:spcPts val="0"/>
              </a:spcAft>
              <a:buSzPts val="4800"/>
              <a:buNone/>
              <a:defRPr sz="1200">
                <a:latin typeface="Montserrat"/>
                <a:ea typeface="Montserrat"/>
                <a:cs typeface="Montserrat"/>
                <a:sym typeface="Montserrat"/>
              </a:defRPr>
            </a:lvl7pPr>
            <a:lvl8pPr lvl="7" algn="ctr">
              <a:lnSpc>
                <a:spcPct val="100000"/>
              </a:lnSpc>
              <a:spcBef>
                <a:spcPts val="0"/>
              </a:spcBef>
              <a:spcAft>
                <a:spcPts val="0"/>
              </a:spcAft>
              <a:buSzPts val="4800"/>
              <a:buNone/>
              <a:defRPr sz="1200">
                <a:latin typeface="Montserrat"/>
                <a:ea typeface="Montserrat"/>
                <a:cs typeface="Montserrat"/>
                <a:sym typeface="Montserrat"/>
              </a:defRPr>
            </a:lvl8pPr>
            <a:lvl9pPr lvl="8" algn="ctr">
              <a:lnSpc>
                <a:spcPct val="100000"/>
              </a:lnSpc>
              <a:spcBef>
                <a:spcPts val="0"/>
              </a:spcBef>
              <a:spcAft>
                <a:spcPts val="0"/>
              </a:spcAft>
              <a:buSzPts val="4800"/>
              <a:buNone/>
              <a:defRPr sz="1200">
                <a:latin typeface="Montserrat"/>
                <a:ea typeface="Montserrat"/>
                <a:cs typeface="Montserrat"/>
                <a:sym typeface="Montserrat"/>
              </a:defRPr>
            </a:lvl9pPr>
          </a:lstStyle>
          <a:p>
            <a:endParaRPr/>
          </a:p>
        </p:txBody>
      </p:sp>
      <p:sp>
        <p:nvSpPr>
          <p:cNvPr id="259" name="Google Shape;259;p33"/>
          <p:cNvSpPr txBox="1">
            <a:spLocks noGrp="1"/>
          </p:cNvSpPr>
          <p:nvPr>
            <p:ph type="title" idx="16"/>
          </p:nvPr>
        </p:nvSpPr>
        <p:spPr>
          <a:xfrm>
            <a:off x="7115925" y="3582694"/>
            <a:ext cx="1498500" cy="1896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4800"/>
              <a:buNone/>
              <a:defRPr sz="1000">
                <a:solidFill>
                  <a:schemeClr val="lt2"/>
                </a:solidFill>
              </a:defRPr>
            </a:lvl1pPr>
            <a:lvl2pPr lvl="1" algn="l">
              <a:lnSpc>
                <a:spcPct val="115000"/>
              </a:lnSpc>
              <a:spcBef>
                <a:spcPts val="0"/>
              </a:spcBef>
              <a:spcAft>
                <a:spcPts val="0"/>
              </a:spcAft>
              <a:buSzPts val="4800"/>
              <a:buNone/>
              <a:defRPr sz="1000"/>
            </a:lvl2pPr>
            <a:lvl3pPr lvl="2" algn="l">
              <a:lnSpc>
                <a:spcPct val="115000"/>
              </a:lnSpc>
              <a:spcBef>
                <a:spcPts val="0"/>
              </a:spcBef>
              <a:spcAft>
                <a:spcPts val="0"/>
              </a:spcAft>
              <a:buSzPts val="4800"/>
              <a:buNone/>
              <a:defRPr sz="1000"/>
            </a:lvl3pPr>
            <a:lvl4pPr lvl="3" algn="l">
              <a:lnSpc>
                <a:spcPct val="115000"/>
              </a:lnSpc>
              <a:spcBef>
                <a:spcPts val="0"/>
              </a:spcBef>
              <a:spcAft>
                <a:spcPts val="0"/>
              </a:spcAft>
              <a:buSzPts val="4800"/>
              <a:buNone/>
              <a:defRPr sz="1000"/>
            </a:lvl4pPr>
            <a:lvl5pPr lvl="4" algn="l">
              <a:lnSpc>
                <a:spcPct val="115000"/>
              </a:lnSpc>
              <a:spcBef>
                <a:spcPts val="0"/>
              </a:spcBef>
              <a:spcAft>
                <a:spcPts val="0"/>
              </a:spcAft>
              <a:buSzPts val="4800"/>
              <a:buNone/>
              <a:defRPr sz="1000"/>
            </a:lvl5pPr>
            <a:lvl6pPr lvl="5" algn="l">
              <a:lnSpc>
                <a:spcPct val="115000"/>
              </a:lnSpc>
              <a:spcBef>
                <a:spcPts val="0"/>
              </a:spcBef>
              <a:spcAft>
                <a:spcPts val="0"/>
              </a:spcAft>
              <a:buSzPts val="4800"/>
              <a:buNone/>
              <a:defRPr sz="1000"/>
            </a:lvl6pPr>
            <a:lvl7pPr lvl="6" algn="l">
              <a:lnSpc>
                <a:spcPct val="115000"/>
              </a:lnSpc>
              <a:spcBef>
                <a:spcPts val="0"/>
              </a:spcBef>
              <a:spcAft>
                <a:spcPts val="0"/>
              </a:spcAft>
              <a:buSzPts val="4800"/>
              <a:buNone/>
              <a:defRPr sz="1000"/>
            </a:lvl7pPr>
            <a:lvl8pPr lvl="7" algn="l">
              <a:lnSpc>
                <a:spcPct val="115000"/>
              </a:lnSpc>
              <a:spcBef>
                <a:spcPts val="0"/>
              </a:spcBef>
              <a:spcAft>
                <a:spcPts val="0"/>
              </a:spcAft>
              <a:buSzPts val="4800"/>
              <a:buNone/>
              <a:defRPr sz="1000"/>
            </a:lvl8pPr>
            <a:lvl9pPr lvl="8" algn="l">
              <a:lnSpc>
                <a:spcPct val="115000"/>
              </a:lnSpc>
              <a:spcBef>
                <a:spcPts val="0"/>
              </a:spcBef>
              <a:spcAft>
                <a:spcPts val="0"/>
              </a:spcAft>
              <a:buSzPts val="4800"/>
              <a:buNone/>
              <a:defRPr sz="1000"/>
            </a:lvl9pPr>
          </a:lstStyle>
          <a:p>
            <a:endParaRPr/>
          </a:p>
        </p:txBody>
      </p:sp>
      <p:sp>
        <p:nvSpPr>
          <p:cNvPr id="260" name="Google Shape;260;p33"/>
          <p:cNvSpPr txBox="1">
            <a:spLocks noGrp="1"/>
          </p:cNvSpPr>
          <p:nvPr>
            <p:ph type="subTitle" idx="1"/>
          </p:nvPr>
        </p:nvSpPr>
        <p:spPr>
          <a:xfrm>
            <a:off x="7657750" y="256025"/>
            <a:ext cx="1230300" cy="275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dk1"/>
              </a:buClr>
              <a:buSzPts val="800"/>
              <a:buFont typeface="Montserrat"/>
              <a:buNone/>
              <a:defRPr>
                <a:solidFill>
                  <a:schemeClr val="dk1"/>
                </a:solidFill>
              </a:defRPr>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storyboards - Alt 1">
  <p:cSld name="BLANK_1_1_1_1_1_1_1_1_1_1_1_1_1_1_1_1_1_1_1_2_1">
    <p:spTree>
      <p:nvGrpSpPr>
        <p:cNvPr id="1" name="Shape 261"/>
        <p:cNvGrpSpPr/>
        <p:nvPr/>
      </p:nvGrpSpPr>
      <p:grpSpPr>
        <a:xfrm>
          <a:off x="0" y="0"/>
          <a:ext cx="0" cy="0"/>
          <a:chOff x="0" y="0"/>
          <a:chExt cx="0" cy="0"/>
        </a:xfrm>
      </p:grpSpPr>
      <p:sp>
        <p:nvSpPr>
          <p:cNvPr id="262" name="Google Shape;262;p34"/>
          <p:cNvSpPr>
            <a:spLocks noGrp="1"/>
          </p:cNvSpPr>
          <p:nvPr>
            <p:ph type="pic" idx="2"/>
          </p:nvPr>
        </p:nvSpPr>
        <p:spPr>
          <a:xfrm>
            <a:off x="2725025" y="1596075"/>
            <a:ext cx="1498500" cy="1498500"/>
          </a:xfrm>
          <a:prstGeom prst="rect">
            <a:avLst/>
          </a:prstGeom>
          <a:noFill/>
          <a:ln>
            <a:noFill/>
          </a:ln>
        </p:spPr>
      </p:sp>
      <p:sp>
        <p:nvSpPr>
          <p:cNvPr id="263" name="Google Shape;263;p34"/>
          <p:cNvSpPr>
            <a:spLocks noGrp="1"/>
          </p:cNvSpPr>
          <p:nvPr>
            <p:ph type="pic" idx="3"/>
          </p:nvPr>
        </p:nvSpPr>
        <p:spPr>
          <a:xfrm>
            <a:off x="7115925" y="1596075"/>
            <a:ext cx="1498500" cy="1498500"/>
          </a:xfrm>
          <a:prstGeom prst="rect">
            <a:avLst/>
          </a:prstGeom>
          <a:noFill/>
          <a:ln>
            <a:noFill/>
          </a:ln>
        </p:spPr>
      </p:sp>
      <p:sp>
        <p:nvSpPr>
          <p:cNvPr id="264" name="Google Shape;264;p34"/>
          <p:cNvSpPr>
            <a:spLocks noGrp="1"/>
          </p:cNvSpPr>
          <p:nvPr>
            <p:ph type="pic" idx="4"/>
          </p:nvPr>
        </p:nvSpPr>
        <p:spPr>
          <a:xfrm>
            <a:off x="4920475" y="1596075"/>
            <a:ext cx="1498500" cy="1498500"/>
          </a:xfrm>
          <a:prstGeom prst="ellipse">
            <a:avLst/>
          </a:prstGeom>
          <a:noFill/>
          <a:ln>
            <a:noFill/>
          </a:ln>
        </p:spPr>
      </p:sp>
      <p:sp>
        <p:nvSpPr>
          <p:cNvPr id="265" name="Google Shape;265;p34"/>
          <p:cNvSpPr>
            <a:spLocks noGrp="1"/>
          </p:cNvSpPr>
          <p:nvPr>
            <p:ph type="pic" idx="5"/>
          </p:nvPr>
        </p:nvSpPr>
        <p:spPr>
          <a:xfrm>
            <a:off x="529575" y="1596075"/>
            <a:ext cx="1498500" cy="1498500"/>
          </a:xfrm>
          <a:prstGeom prst="ellipse">
            <a:avLst/>
          </a:prstGeom>
          <a:noFill/>
          <a:ln>
            <a:noFill/>
          </a:ln>
        </p:spPr>
      </p:sp>
      <p:sp>
        <p:nvSpPr>
          <p:cNvPr id="266" name="Google Shape;266;p34"/>
          <p:cNvSpPr txBox="1">
            <a:spLocks noGrp="1"/>
          </p:cNvSpPr>
          <p:nvPr>
            <p:ph type="title"/>
          </p:nvPr>
        </p:nvSpPr>
        <p:spPr>
          <a:xfrm>
            <a:off x="529575" y="3352550"/>
            <a:ext cx="1498500" cy="189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4800"/>
              <a:buNone/>
              <a:defRPr sz="1200">
                <a:latin typeface="Montserrat"/>
                <a:ea typeface="Montserrat"/>
                <a:cs typeface="Montserrat"/>
                <a:sym typeface="Montserrat"/>
              </a:defRPr>
            </a:lvl1pPr>
            <a:lvl2pPr lvl="1" algn="ctr">
              <a:lnSpc>
                <a:spcPct val="100000"/>
              </a:lnSpc>
              <a:spcBef>
                <a:spcPts val="0"/>
              </a:spcBef>
              <a:spcAft>
                <a:spcPts val="0"/>
              </a:spcAft>
              <a:buSzPts val="4800"/>
              <a:buNone/>
              <a:defRPr sz="1200">
                <a:latin typeface="Montserrat"/>
                <a:ea typeface="Montserrat"/>
                <a:cs typeface="Montserrat"/>
                <a:sym typeface="Montserrat"/>
              </a:defRPr>
            </a:lvl2pPr>
            <a:lvl3pPr lvl="2" algn="ctr">
              <a:lnSpc>
                <a:spcPct val="100000"/>
              </a:lnSpc>
              <a:spcBef>
                <a:spcPts val="0"/>
              </a:spcBef>
              <a:spcAft>
                <a:spcPts val="0"/>
              </a:spcAft>
              <a:buSzPts val="4800"/>
              <a:buNone/>
              <a:defRPr sz="1200">
                <a:latin typeface="Montserrat"/>
                <a:ea typeface="Montserrat"/>
                <a:cs typeface="Montserrat"/>
                <a:sym typeface="Montserrat"/>
              </a:defRPr>
            </a:lvl3pPr>
            <a:lvl4pPr lvl="3" algn="ctr">
              <a:lnSpc>
                <a:spcPct val="100000"/>
              </a:lnSpc>
              <a:spcBef>
                <a:spcPts val="0"/>
              </a:spcBef>
              <a:spcAft>
                <a:spcPts val="0"/>
              </a:spcAft>
              <a:buSzPts val="4800"/>
              <a:buNone/>
              <a:defRPr sz="1200">
                <a:latin typeface="Montserrat"/>
                <a:ea typeface="Montserrat"/>
                <a:cs typeface="Montserrat"/>
                <a:sym typeface="Montserrat"/>
              </a:defRPr>
            </a:lvl4pPr>
            <a:lvl5pPr lvl="4" algn="ctr">
              <a:lnSpc>
                <a:spcPct val="100000"/>
              </a:lnSpc>
              <a:spcBef>
                <a:spcPts val="0"/>
              </a:spcBef>
              <a:spcAft>
                <a:spcPts val="0"/>
              </a:spcAft>
              <a:buSzPts val="4800"/>
              <a:buNone/>
              <a:defRPr sz="1200">
                <a:latin typeface="Montserrat"/>
                <a:ea typeface="Montserrat"/>
                <a:cs typeface="Montserrat"/>
                <a:sym typeface="Montserrat"/>
              </a:defRPr>
            </a:lvl5pPr>
            <a:lvl6pPr lvl="5" algn="ctr">
              <a:lnSpc>
                <a:spcPct val="100000"/>
              </a:lnSpc>
              <a:spcBef>
                <a:spcPts val="0"/>
              </a:spcBef>
              <a:spcAft>
                <a:spcPts val="0"/>
              </a:spcAft>
              <a:buSzPts val="4800"/>
              <a:buNone/>
              <a:defRPr sz="1200">
                <a:latin typeface="Montserrat"/>
                <a:ea typeface="Montserrat"/>
                <a:cs typeface="Montserrat"/>
                <a:sym typeface="Montserrat"/>
              </a:defRPr>
            </a:lvl6pPr>
            <a:lvl7pPr lvl="6" algn="ctr">
              <a:lnSpc>
                <a:spcPct val="100000"/>
              </a:lnSpc>
              <a:spcBef>
                <a:spcPts val="0"/>
              </a:spcBef>
              <a:spcAft>
                <a:spcPts val="0"/>
              </a:spcAft>
              <a:buSzPts val="4800"/>
              <a:buNone/>
              <a:defRPr sz="1200">
                <a:latin typeface="Montserrat"/>
                <a:ea typeface="Montserrat"/>
                <a:cs typeface="Montserrat"/>
                <a:sym typeface="Montserrat"/>
              </a:defRPr>
            </a:lvl7pPr>
            <a:lvl8pPr lvl="7" algn="ctr">
              <a:lnSpc>
                <a:spcPct val="100000"/>
              </a:lnSpc>
              <a:spcBef>
                <a:spcPts val="0"/>
              </a:spcBef>
              <a:spcAft>
                <a:spcPts val="0"/>
              </a:spcAft>
              <a:buSzPts val="4800"/>
              <a:buNone/>
              <a:defRPr sz="1200">
                <a:latin typeface="Montserrat"/>
                <a:ea typeface="Montserrat"/>
                <a:cs typeface="Montserrat"/>
                <a:sym typeface="Montserrat"/>
              </a:defRPr>
            </a:lvl8pPr>
            <a:lvl9pPr lvl="8" algn="ctr">
              <a:lnSpc>
                <a:spcPct val="100000"/>
              </a:lnSpc>
              <a:spcBef>
                <a:spcPts val="0"/>
              </a:spcBef>
              <a:spcAft>
                <a:spcPts val="0"/>
              </a:spcAft>
              <a:buSzPts val="4800"/>
              <a:buNone/>
              <a:defRPr sz="1200">
                <a:latin typeface="Montserrat"/>
                <a:ea typeface="Montserrat"/>
                <a:cs typeface="Montserrat"/>
                <a:sym typeface="Montserrat"/>
              </a:defRPr>
            </a:lvl9pPr>
          </a:lstStyle>
          <a:p>
            <a:endParaRPr/>
          </a:p>
        </p:txBody>
      </p:sp>
      <p:sp>
        <p:nvSpPr>
          <p:cNvPr id="267" name="Google Shape;267;p34"/>
          <p:cNvSpPr txBox="1">
            <a:spLocks noGrp="1"/>
          </p:cNvSpPr>
          <p:nvPr>
            <p:ph type="title" idx="6"/>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268" name="Google Shape;268;p34"/>
          <p:cNvSpPr txBox="1">
            <a:spLocks noGrp="1"/>
          </p:cNvSpPr>
          <p:nvPr>
            <p:ph type="title" idx="7"/>
          </p:nvPr>
        </p:nvSpPr>
        <p:spPr>
          <a:xfrm>
            <a:off x="529575" y="3582694"/>
            <a:ext cx="1498500" cy="1896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4800"/>
              <a:buNone/>
              <a:defRPr sz="1000">
                <a:solidFill>
                  <a:schemeClr val="lt2"/>
                </a:solidFill>
              </a:defRPr>
            </a:lvl1pPr>
            <a:lvl2pPr lvl="1" algn="l">
              <a:lnSpc>
                <a:spcPct val="115000"/>
              </a:lnSpc>
              <a:spcBef>
                <a:spcPts val="0"/>
              </a:spcBef>
              <a:spcAft>
                <a:spcPts val="0"/>
              </a:spcAft>
              <a:buSzPts val="4800"/>
              <a:buNone/>
              <a:defRPr sz="1000"/>
            </a:lvl2pPr>
            <a:lvl3pPr lvl="2" algn="l">
              <a:lnSpc>
                <a:spcPct val="115000"/>
              </a:lnSpc>
              <a:spcBef>
                <a:spcPts val="0"/>
              </a:spcBef>
              <a:spcAft>
                <a:spcPts val="0"/>
              </a:spcAft>
              <a:buSzPts val="4800"/>
              <a:buNone/>
              <a:defRPr sz="1000"/>
            </a:lvl3pPr>
            <a:lvl4pPr lvl="3" algn="l">
              <a:lnSpc>
                <a:spcPct val="115000"/>
              </a:lnSpc>
              <a:spcBef>
                <a:spcPts val="0"/>
              </a:spcBef>
              <a:spcAft>
                <a:spcPts val="0"/>
              </a:spcAft>
              <a:buSzPts val="4800"/>
              <a:buNone/>
              <a:defRPr sz="1000"/>
            </a:lvl4pPr>
            <a:lvl5pPr lvl="4" algn="l">
              <a:lnSpc>
                <a:spcPct val="115000"/>
              </a:lnSpc>
              <a:spcBef>
                <a:spcPts val="0"/>
              </a:spcBef>
              <a:spcAft>
                <a:spcPts val="0"/>
              </a:spcAft>
              <a:buSzPts val="4800"/>
              <a:buNone/>
              <a:defRPr sz="1000"/>
            </a:lvl5pPr>
            <a:lvl6pPr lvl="5" algn="l">
              <a:lnSpc>
                <a:spcPct val="115000"/>
              </a:lnSpc>
              <a:spcBef>
                <a:spcPts val="0"/>
              </a:spcBef>
              <a:spcAft>
                <a:spcPts val="0"/>
              </a:spcAft>
              <a:buSzPts val="4800"/>
              <a:buNone/>
              <a:defRPr sz="1000"/>
            </a:lvl6pPr>
            <a:lvl7pPr lvl="6" algn="l">
              <a:lnSpc>
                <a:spcPct val="115000"/>
              </a:lnSpc>
              <a:spcBef>
                <a:spcPts val="0"/>
              </a:spcBef>
              <a:spcAft>
                <a:spcPts val="0"/>
              </a:spcAft>
              <a:buSzPts val="4800"/>
              <a:buNone/>
              <a:defRPr sz="1000"/>
            </a:lvl7pPr>
            <a:lvl8pPr lvl="7" algn="l">
              <a:lnSpc>
                <a:spcPct val="115000"/>
              </a:lnSpc>
              <a:spcBef>
                <a:spcPts val="0"/>
              </a:spcBef>
              <a:spcAft>
                <a:spcPts val="0"/>
              </a:spcAft>
              <a:buSzPts val="4800"/>
              <a:buNone/>
              <a:defRPr sz="1000"/>
            </a:lvl8pPr>
            <a:lvl9pPr lvl="8" algn="l">
              <a:lnSpc>
                <a:spcPct val="115000"/>
              </a:lnSpc>
              <a:spcBef>
                <a:spcPts val="0"/>
              </a:spcBef>
              <a:spcAft>
                <a:spcPts val="0"/>
              </a:spcAft>
              <a:buSzPts val="4800"/>
              <a:buNone/>
              <a:defRPr sz="1000"/>
            </a:lvl9pPr>
          </a:lstStyle>
          <a:p>
            <a:endParaRPr/>
          </a:p>
        </p:txBody>
      </p:sp>
      <p:sp>
        <p:nvSpPr>
          <p:cNvPr id="269" name="Google Shape;269;p34"/>
          <p:cNvSpPr txBox="1">
            <a:spLocks noGrp="1"/>
          </p:cNvSpPr>
          <p:nvPr>
            <p:ph type="title" idx="8"/>
          </p:nvPr>
        </p:nvSpPr>
        <p:spPr>
          <a:xfrm>
            <a:off x="2725025" y="3352550"/>
            <a:ext cx="1498500" cy="189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4800"/>
              <a:buNone/>
              <a:defRPr sz="1200">
                <a:latin typeface="Montserrat"/>
                <a:ea typeface="Montserrat"/>
                <a:cs typeface="Montserrat"/>
                <a:sym typeface="Montserrat"/>
              </a:defRPr>
            </a:lvl1pPr>
            <a:lvl2pPr lvl="1" algn="ctr">
              <a:lnSpc>
                <a:spcPct val="100000"/>
              </a:lnSpc>
              <a:spcBef>
                <a:spcPts val="0"/>
              </a:spcBef>
              <a:spcAft>
                <a:spcPts val="0"/>
              </a:spcAft>
              <a:buSzPts val="4800"/>
              <a:buNone/>
              <a:defRPr sz="1200">
                <a:latin typeface="Montserrat"/>
                <a:ea typeface="Montserrat"/>
                <a:cs typeface="Montserrat"/>
                <a:sym typeface="Montserrat"/>
              </a:defRPr>
            </a:lvl2pPr>
            <a:lvl3pPr lvl="2" algn="ctr">
              <a:lnSpc>
                <a:spcPct val="100000"/>
              </a:lnSpc>
              <a:spcBef>
                <a:spcPts val="0"/>
              </a:spcBef>
              <a:spcAft>
                <a:spcPts val="0"/>
              </a:spcAft>
              <a:buSzPts val="4800"/>
              <a:buNone/>
              <a:defRPr sz="1200">
                <a:latin typeface="Montserrat"/>
                <a:ea typeface="Montserrat"/>
                <a:cs typeface="Montserrat"/>
                <a:sym typeface="Montserrat"/>
              </a:defRPr>
            </a:lvl3pPr>
            <a:lvl4pPr lvl="3" algn="ctr">
              <a:lnSpc>
                <a:spcPct val="100000"/>
              </a:lnSpc>
              <a:spcBef>
                <a:spcPts val="0"/>
              </a:spcBef>
              <a:spcAft>
                <a:spcPts val="0"/>
              </a:spcAft>
              <a:buSzPts val="4800"/>
              <a:buNone/>
              <a:defRPr sz="1200">
                <a:latin typeface="Montserrat"/>
                <a:ea typeface="Montserrat"/>
                <a:cs typeface="Montserrat"/>
                <a:sym typeface="Montserrat"/>
              </a:defRPr>
            </a:lvl4pPr>
            <a:lvl5pPr lvl="4" algn="ctr">
              <a:lnSpc>
                <a:spcPct val="100000"/>
              </a:lnSpc>
              <a:spcBef>
                <a:spcPts val="0"/>
              </a:spcBef>
              <a:spcAft>
                <a:spcPts val="0"/>
              </a:spcAft>
              <a:buSzPts val="4800"/>
              <a:buNone/>
              <a:defRPr sz="1200">
                <a:latin typeface="Montserrat"/>
                <a:ea typeface="Montserrat"/>
                <a:cs typeface="Montserrat"/>
                <a:sym typeface="Montserrat"/>
              </a:defRPr>
            </a:lvl5pPr>
            <a:lvl6pPr lvl="5" algn="ctr">
              <a:lnSpc>
                <a:spcPct val="100000"/>
              </a:lnSpc>
              <a:spcBef>
                <a:spcPts val="0"/>
              </a:spcBef>
              <a:spcAft>
                <a:spcPts val="0"/>
              </a:spcAft>
              <a:buSzPts val="4800"/>
              <a:buNone/>
              <a:defRPr sz="1200">
                <a:latin typeface="Montserrat"/>
                <a:ea typeface="Montserrat"/>
                <a:cs typeface="Montserrat"/>
                <a:sym typeface="Montserrat"/>
              </a:defRPr>
            </a:lvl6pPr>
            <a:lvl7pPr lvl="6" algn="ctr">
              <a:lnSpc>
                <a:spcPct val="100000"/>
              </a:lnSpc>
              <a:spcBef>
                <a:spcPts val="0"/>
              </a:spcBef>
              <a:spcAft>
                <a:spcPts val="0"/>
              </a:spcAft>
              <a:buSzPts val="4800"/>
              <a:buNone/>
              <a:defRPr sz="1200">
                <a:latin typeface="Montserrat"/>
                <a:ea typeface="Montserrat"/>
                <a:cs typeface="Montserrat"/>
                <a:sym typeface="Montserrat"/>
              </a:defRPr>
            </a:lvl7pPr>
            <a:lvl8pPr lvl="7" algn="ctr">
              <a:lnSpc>
                <a:spcPct val="100000"/>
              </a:lnSpc>
              <a:spcBef>
                <a:spcPts val="0"/>
              </a:spcBef>
              <a:spcAft>
                <a:spcPts val="0"/>
              </a:spcAft>
              <a:buSzPts val="4800"/>
              <a:buNone/>
              <a:defRPr sz="1200">
                <a:latin typeface="Montserrat"/>
                <a:ea typeface="Montserrat"/>
                <a:cs typeface="Montserrat"/>
                <a:sym typeface="Montserrat"/>
              </a:defRPr>
            </a:lvl8pPr>
            <a:lvl9pPr lvl="8" algn="ctr">
              <a:lnSpc>
                <a:spcPct val="100000"/>
              </a:lnSpc>
              <a:spcBef>
                <a:spcPts val="0"/>
              </a:spcBef>
              <a:spcAft>
                <a:spcPts val="0"/>
              </a:spcAft>
              <a:buSzPts val="4800"/>
              <a:buNone/>
              <a:defRPr sz="1200">
                <a:latin typeface="Montserrat"/>
                <a:ea typeface="Montserrat"/>
                <a:cs typeface="Montserrat"/>
                <a:sym typeface="Montserrat"/>
              </a:defRPr>
            </a:lvl9pPr>
          </a:lstStyle>
          <a:p>
            <a:endParaRPr/>
          </a:p>
        </p:txBody>
      </p:sp>
      <p:sp>
        <p:nvSpPr>
          <p:cNvPr id="270" name="Google Shape;270;p34"/>
          <p:cNvSpPr txBox="1">
            <a:spLocks noGrp="1"/>
          </p:cNvSpPr>
          <p:nvPr>
            <p:ph type="title" idx="9"/>
          </p:nvPr>
        </p:nvSpPr>
        <p:spPr>
          <a:xfrm>
            <a:off x="2725025" y="3582694"/>
            <a:ext cx="1498500" cy="1896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4800"/>
              <a:buNone/>
              <a:defRPr sz="1000">
                <a:solidFill>
                  <a:schemeClr val="lt2"/>
                </a:solidFill>
              </a:defRPr>
            </a:lvl1pPr>
            <a:lvl2pPr lvl="1" algn="l">
              <a:lnSpc>
                <a:spcPct val="115000"/>
              </a:lnSpc>
              <a:spcBef>
                <a:spcPts val="0"/>
              </a:spcBef>
              <a:spcAft>
                <a:spcPts val="0"/>
              </a:spcAft>
              <a:buSzPts val="4800"/>
              <a:buNone/>
              <a:defRPr sz="1000"/>
            </a:lvl2pPr>
            <a:lvl3pPr lvl="2" algn="l">
              <a:lnSpc>
                <a:spcPct val="115000"/>
              </a:lnSpc>
              <a:spcBef>
                <a:spcPts val="0"/>
              </a:spcBef>
              <a:spcAft>
                <a:spcPts val="0"/>
              </a:spcAft>
              <a:buSzPts val="4800"/>
              <a:buNone/>
              <a:defRPr sz="1000"/>
            </a:lvl3pPr>
            <a:lvl4pPr lvl="3" algn="l">
              <a:lnSpc>
                <a:spcPct val="115000"/>
              </a:lnSpc>
              <a:spcBef>
                <a:spcPts val="0"/>
              </a:spcBef>
              <a:spcAft>
                <a:spcPts val="0"/>
              </a:spcAft>
              <a:buSzPts val="4800"/>
              <a:buNone/>
              <a:defRPr sz="1000"/>
            </a:lvl4pPr>
            <a:lvl5pPr lvl="4" algn="l">
              <a:lnSpc>
                <a:spcPct val="115000"/>
              </a:lnSpc>
              <a:spcBef>
                <a:spcPts val="0"/>
              </a:spcBef>
              <a:spcAft>
                <a:spcPts val="0"/>
              </a:spcAft>
              <a:buSzPts val="4800"/>
              <a:buNone/>
              <a:defRPr sz="1000"/>
            </a:lvl5pPr>
            <a:lvl6pPr lvl="5" algn="l">
              <a:lnSpc>
                <a:spcPct val="115000"/>
              </a:lnSpc>
              <a:spcBef>
                <a:spcPts val="0"/>
              </a:spcBef>
              <a:spcAft>
                <a:spcPts val="0"/>
              </a:spcAft>
              <a:buSzPts val="4800"/>
              <a:buNone/>
              <a:defRPr sz="1000"/>
            </a:lvl6pPr>
            <a:lvl7pPr lvl="6" algn="l">
              <a:lnSpc>
                <a:spcPct val="115000"/>
              </a:lnSpc>
              <a:spcBef>
                <a:spcPts val="0"/>
              </a:spcBef>
              <a:spcAft>
                <a:spcPts val="0"/>
              </a:spcAft>
              <a:buSzPts val="4800"/>
              <a:buNone/>
              <a:defRPr sz="1000"/>
            </a:lvl7pPr>
            <a:lvl8pPr lvl="7" algn="l">
              <a:lnSpc>
                <a:spcPct val="115000"/>
              </a:lnSpc>
              <a:spcBef>
                <a:spcPts val="0"/>
              </a:spcBef>
              <a:spcAft>
                <a:spcPts val="0"/>
              </a:spcAft>
              <a:buSzPts val="4800"/>
              <a:buNone/>
              <a:defRPr sz="1000"/>
            </a:lvl8pPr>
            <a:lvl9pPr lvl="8" algn="l">
              <a:lnSpc>
                <a:spcPct val="115000"/>
              </a:lnSpc>
              <a:spcBef>
                <a:spcPts val="0"/>
              </a:spcBef>
              <a:spcAft>
                <a:spcPts val="0"/>
              </a:spcAft>
              <a:buSzPts val="4800"/>
              <a:buNone/>
              <a:defRPr sz="1000"/>
            </a:lvl9pPr>
          </a:lstStyle>
          <a:p>
            <a:endParaRPr/>
          </a:p>
        </p:txBody>
      </p:sp>
      <p:sp>
        <p:nvSpPr>
          <p:cNvPr id="271" name="Google Shape;271;p34"/>
          <p:cNvSpPr txBox="1">
            <a:spLocks noGrp="1"/>
          </p:cNvSpPr>
          <p:nvPr>
            <p:ph type="title" idx="13"/>
          </p:nvPr>
        </p:nvSpPr>
        <p:spPr>
          <a:xfrm>
            <a:off x="4920475" y="3352550"/>
            <a:ext cx="1498500" cy="18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4800"/>
              <a:buNone/>
              <a:defRPr sz="1200">
                <a:latin typeface="Montserrat"/>
                <a:ea typeface="Montserrat"/>
                <a:cs typeface="Montserrat"/>
                <a:sym typeface="Montserrat"/>
              </a:defRPr>
            </a:lvl1pPr>
            <a:lvl2pPr lvl="1" algn="ctr">
              <a:lnSpc>
                <a:spcPct val="100000"/>
              </a:lnSpc>
              <a:spcBef>
                <a:spcPts val="0"/>
              </a:spcBef>
              <a:spcAft>
                <a:spcPts val="0"/>
              </a:spcAft>
              <a:buSzPts val="4800"/>
              <a:buNone/>
              <a:defRPr sz="1200">
                <a:latin typeface="Montserrat"/>
                <a:ea typeface="Montserrat"/>
                <a:cs typeface="Montserrat"/>
                <a:sym typeface="Montserrat"/>
              </a:defRPr>
            </a:lvl2pPr>
            <a:lvl3pPr lvl="2" algn="ctr">
              <a:lnSpc>
                <a:spcPct val="100000"/>
              </a:lnSpc>
              <a:spcBef>
                <a:spcPts val="0"/>
              </a:spcBef>
              <a:spcAft>
                <a:spcPts val="0"/>
              </a:spcAft>
              <a:buSzPts val="4800"/>
              <a:buNone/>
              <a:defRPr sz="1200">
                <a:latin typeface="Montserrat"/>
                <a:ea typeface="Montserrat"/>
                <a:cs typeface="Montserrat"/>
                <a:sym typeface="Montserrat"/>
              </a:defRPr>
            </a:lvl3pPr>
            <a:lvl4pPr lvl="3" algn="ctr">
              <a:lnSpc>
                <a:spcPct val="100000"/>
              </a:lnSpc>
              <a:spcBef>
                <a:spcPts val="0"/>
              </a:spcBef>
              <a:spcAft>
                <a:spcPts val="0"/>
              </a:spcAft>
              <a:buSzPts val="4800"/>
              <a:buNone/>
              <a:defRPr sz="1200">
                <a:latin typeface="Montserrat"/>
                <a:ea typeface="Montserrat"/>
                <a:cs typeface="Montserrat"/>
                <a:sym typeface="Montserrat"/>
              </a:defRPr>
            </a:lvl4pPr>
            <a:lvl5pPr lvl="4" algn="ctr">
              <a:lnSpc>
                <a:spcPct val="100000"/>
              </a:lnSpc>
              <a:spcBef>
                <a:spcPts val="0"/>
              </a:spcBef>
              <a:spcAft>
                <a:spcPts val="0"/>
              </a:spcAft>
              <a:buSzPts val="4800"/>
              <a:buNone/>
              <a:defRPr sz="1200">
                <a:latin typeface="Montserrat"/>
                <a:ea typeface="Montserrat"/>
                <a:cs typeface="Montserrat"/>
                <a:sym typeface="Montserrat"/>
              </a:defRPr>
            </a:lvl5pPr>
            <a:lvl6pPr lvl="5" algn="ctr">
              <a:lnSpc>
                <a:spcPct val="100000"/>
              </a:lnSpc>
              <a:spcBef>
                <a:spcPts val="0"/>
              </a:spcBef>
              <a:spcAft>
                <a:spcPts val="0"/>
              </a:spcAft>
              <a:buSzPts val="4800"/>
              <a:buNone/>
              <a:defRPr sz="1200">
                <a:latin typeface="Montserrat"/>
                <a:ea typeface="Montserrat"/>
                <a:cs typeface="Montserrat"/>
                <a:sym typeface="Montserrat"/>
              </a:defRPr>
            </a:lvl6pPr>
            <a:lvl7pPr lvl="6" algn="ctr">
              <a:lnSpc>
                <a:spcPct val="100000"/>
              </a:lnSpc>
              <a:spcBef>
                <a:spcPts val="0"/>
              </a:spcBef>
              <a:spcAft>
                <a:spcPts val="0"/>
              </a:spcAft>
              <a:buSzPts val="4800"/>
              <a:buNone/>
              <a:defRPr sz="1200">
                <a:latin typeface="Montserrat"/>
                <a:ea typeface="Montserrat"/>
                <a:cs typeface="Montserrat"/>
                <a:sym typeface="Montserrat"/>
              </a:defRPr>
            </a:lvl7pPr>
            <a:lvl8pPr lvl="7" algn="ctr">
              <a:lnSpc>
                <a:spcPct val="100000"/>
              </a:lnSpc>
              <a:spcBef>
                <a:spcPts val="0"/>
              </a:spcBef>
              <a:spcAft>
                <a:spcPts val="0"/>
              </a:spcAft>
              <a:buSzPts val="4800"/>
              <a:buNone/>
              <a:defRPr sz="1200">
                <a:latin typeface="Montserrat"/>
                <a:ea typeface="Montserrat"/>
                <a:cs typeface="Montserrat"/>
                <a:sym typeface="Montserrat"/>
              </a:defRPr>
            </a:lvl8pPr>
            <a:lvl9pPr lvl="8" algn="ctr">
              <a:lnSpc>
                <a:spcPct val="100000"/>
              </a:lnSpc>
              <a:spcBef>
                <a:spcPts val="0"/>
              </a:spcBef>
              <a:spcAft>
                <a:spcPts val="0"/>
              </a:spcAft>
              <a:buSzPts val="4800"/>
              <a:buNone/>
              <a:defRPr sz="1200">
                <a:latin typeface="Montserrat"/>
                <a:ea typeface="Montserrat"/>
                <a:cs typeface="Montserrat"/>
                <a:sym typeface="Montserrat"/>
              </a:defRPr>
            </a:lvl9pPr>
          </a:lstStyle>
          <a:p>
            <a:endParaRPr/>
          </a:p>
        </p:txBody>
      </p:sp>
      <p:sp>
        <p:nvSpPr>
          <p:cNvPr id="272" name="Google Shape;272;p34"/>
          <p:cNvSpPr txBox="1">
            <a:spLocks noGrp="1"/>
          </p:cNvSpPr>
          <p:nvPr>
            <p:ph type="title" idx="14"/>
          </p:nvPr>
        </p:nvSpPr>
        <p:spPr>
          <a:xfrm>
            <a:off x="4920475" y="3582694"/>
            <a:ext cx="1498500" cy="1896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4800"/>
              <a:buNone/>
              <a:defRPr sz="1000">
                <a:solidFill>
                  <a:schemeClr val="lt2"/>
                </a:solidFill>
              </a:defRPr>
            </a:lvl1pPr>
            <a:lvl2pPr lvl="1" algn="l">
              <a:lnSpc>
                <a:spcPct val="115000"/>
              </a:lnSpc>
              <a:spcBef>
                <a:spcPts val="0"/>
              </a:spcBef>
              <a:spcAft>
                <a:spcPts val="0"/>
              </a:spcAft>
              <a:buSzPts val="4800"/>
              <a:buNone/>
              <a:defRPr sz="1000"/>
            </a:lvl2pPr>
            <a:lvl3pPr lvl="2" algn="l">
              <a:lnSpc>
                <a:spcPct val="115000"/>
              </a:lnSpc>
              <a:spcBef>
                <a:spcPts val="0"/>
              </a:spcBef>
              <a:spcAft>
                <a:spcPts val="0"/>
              </a:spcAft>
              <a:buSzPts val="4800"/>
              <a:buNone/>
              <a:defRPr sz="1000"/>
            </a:lvl3pPr>
            <a:lvl4pPr lvl="3" algn="l">
              <a:lnSpc>
                <a:spcPct val="115000"/>
              </a:lnSpc>
              <a:spcBef>
                <a:spcPts val="0"/>
              </a:spcBef>
              <a:spcAft>
                <a:spcPts val="0"/>
              </a:spcAft>
              <a:buSzPts val="4800"/>
              <a:buNone/>
              <a:defRPr sz="1000"/>
            </a:lvl4pPr>
            <a:lvl5pPr lvl="4" algn="l">
              <a:lnSpc>
                <a:spcPct val="115000"/>
              </a:lnSpc>
              <a:spcBef>
                <a:spcPts val="0"/>
              </a:spcBef>
              <a:spcAft>
                <a:spcPts val="0"/>
              </a:spcAft>
              <a:buSzPts val="4800"/>
              <a:buNone/>
              <a:defRPr sz="1000"/>
            </a:lvl5pPr>
            <a:lvl6pPr lvl="5" algn="l">
              <a:lnSpc>
                <a:spcPct val="115000"/>
              </a:lnSpc>
              <a:spcBef>
                <a:spcPts val="0"/>
              </a:spcBef>
              <a:spcAft>
                <a:spcPts val="0"/>
              </a:spcAft>
              <a:buSzPts val="4800"/>
              <a:buNone/>
              <a:defRPr sz="1000"/>
            </a:lvl6pPr>
            <a:lvl7pPr lvl="6" algn="l">
              <a:lnSpc>
                <a:spcPct val="115000"/>
              </a:lnSpc>
              <a:spcBef>
                <a:spcPts val="0"/>
              </a:spcBef>
              <a:spcAft>
                <a:spcPts val="0"/>
              </a:spcAft>
              <a:buSzPts val="4800"/>
              <a:buNone/>
              <a:defRPr sz="1000"/>
            </a:lvl7pPr>
            <a:lvl8pPr lvl="7" algn="l">
              <a:lnSpc>
                <a:spcPct val="115000"/>
              </a:lnSpc>
              <a:spcBef>
                <a:spcPts val="0"/>
              </a:spcBef>
              <a:spcAft>
                <a:spcPts val="0"/>
              </a:spcAft>
              <a:buSzPts val="4800"/>
              <a:buNone/>
              <a:defRPr sz="1000"/>
            </a:lvl8pPr>
            <a:lvl9pPr lvl="8" algn="l">
              <a:lnSpc>
                <a:spcPct val="115000"/>
              </a:lnSpc>
              <a:spcBef>
                <a:spcPts val="0"/>
              </a:spcBef>
              <a:spcAft>
                <a:spcPts val="0"/>
              </a:spcAft>
              <a:buSzPts val="4800"/>
              <a:buNone/>
              <a:defRPr sz="1000"/>
            </a:lvl9pPr>
          </a:lstStyle>
          <a:p>
            <a:endParaRPr/>
          </a:p>
        </p:txBody>
      </p:sp>
      <p:sp>
        <p:nvSpPr>
          <p:cNvPr id="273" name="Google Shape;273;p34"/>
          <p:cNvSpPr txBox="1">
            <a:spLocks noGrp="1"/>
          </p:cNvSpPr>
          <p:nvPr>
            <p:ph type="title" idx="15"/>
          </p:nvPr>
        </p:nvSpPr>
        <p:spPr>
          <a:xfrm>
            <a:off x="7115925" y="3352550"/>
            <a:ext cx="1498500" cy="189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4800"/>
              <a:buNone/>
              <a:defRPr sz="1200">
                <a:latin typeface="Montserrat"/>
                <a:ea typeface="Montserrat"/>
                <a:cs typeface="Montserrat"/>
                <a:sym typeface="Montserrat"/>
              </a:defRPr>
            </a:lvl1pPr>
            <a:lvl2pPr lvl="1" algn="ctr">
              <a:lnSpc>
                <a:spcPct val="100000"/>
              </a:lnSpc>
              <a:spcBef>
                <a:spcPts val="0"/>
              </a:spcBef>
              <a:spcAft>
                <a:spcPts val="0"/>
              </a:spcAft>
              <a:buSzPts val="4800"/>
              <a:buNone/>
              <a:defRPr sz="1200">
                <a:latin typeface="Montserrat"/>
                <a:ea typeface="Montserrat"/>
                <a:cs typeface="Montserrat"/>
                <a:sym typeface="Montserrat"/>
              </a:defRPr>
            </a:lvl2pPr>
            <a:lvl3pPr lvl="2" algn="ctr">
              <a:lnSpc>
                <a:spcPct val="100000"/>
              </a:lnSpc>
              <a:spcBef>
                <a:spcPts val="0"/>
              </a:spcBef>
              <a:spcAft>
                <a:spcPts val="0"/>
              </a:spcAft>
              <a:buSzPts val="4800"/>
              <a:buNone/>
              <a:defRPr sz="1200">
                <a:latin typeface="Montserrat"/>
                <a:ea typeface="Montserrat"/>
                <a:cs typeface="Montserrat"/>
                <a:sym typeface="Montserrat"/>
              </a:defRPr>
            </a:lvl3pPr>
            <a:lvl4pPr lvl="3" algn="ctr">
              <a:lnSpc>
                <a:spcPct val="100000"/>
              </a:lnSpc>
              <a:spcBef>
                <a:spcPts val="0"/>
              </a:spcBef>
              <a:spcAft>
                <a:spcPts val="0"/>
              </a:spcAft>
              <a:buSzPts val="4800"/>
              <a:buNone/>
              <a:defRPr sz="1200">
                <a:latin typeface="Montserrat"/>
                <a:ea typeface="Montserrat"/>
                <a:cs typeface="Montserrat"/>
                <a:sym typeface="Montserrat"/>
              </a:defRPr>
            </a:lvl4pPr>
            <a:lvl5pPr lvl="4" algn="ctr">
              <a:lnSpc>
                <a:spcPct val="100000"/>
              </a:lnSpc>
              <a:spcBef>
                <a:spcPts val="0"/>
              </a:spcBef>
              <a:spcAft>
                <a:spcPts val="0"/>
              </a:spcAft>
              <a:buSzPts val="4800"/>
              <a:buNone/>
              <a:defRPr sz="1200">
                <a:latin typeface="Montserrat"/>
                <a:ea typeface="Montserrat"/>
                <a:cs typeface="Montserrat"/>
                <a:sym typeface="Montserrat"/>
              </a:defRPr>
            </a:lvl5pPr>
            <a:lvl6pPr lvl="5" algn="ctr">
              <a:lnSpc>
                <a:spcPct val="100000"/>
              </a:lnSpc>
              <a:spcBef>
                <a:spcPts val="0"/>
              </a:spcBef>
              <a:spcAft>
                <a:spcPts val="0"/>
              </a:spcAft>
              <a:buSzPts val="4800"/>
              <a:buNone/>
              <a:defRPr sz="1200">
                <a:latin typeface="Montserrat"/>
                <a:ea typeface="Montserrat"/>
                <a:cs typeface="Montserrat"/>
                <a:sym typeface="Montserrat"/>
              </a:defRPr>
            </a:lvl6pPr>
            <a:lvl7pPr lvl="6" algn="ctr">
              <a:lnSpc>
                <a:spcPct val="100000"/>
              </a:lnSpc>
              <a:spcBef>
                <a:spcPts val="0"/>
              </a:spcBef>
              <a:spcAft>
                <a:spcPts val="0"/>
              </a:spcAft>
              <a:buSzPts val="4800"/>
              <a:buNone/>
              <a:defRPr sz="1200">
                <a:latin typeface="Montserrat"/>
                <a:ea typeface="Montserrat"/>
                <a:cs typeface="Montserrat"/>
                <a:sym typeface="Montserrat"/>
              </a:defRPr>
            </a:lvl7pPr>
            <a:lvl8pPr lvl="7" algn="ctr">
              <a:lnSpc>
                <a:spcPct val="100000"/>
              </a:lnSpc>
              <a:spcBef>
                <a:spcPts val="0"/>
              </a:spcBef>
              <a:spcAft>
                <a:spcPts val="0"/>
              </a:spcAft>
              <a:buSzPts val="4800"/>
              <a:buNone/>
              <a:defRPr sz="1200">
                <a:latin typeface="Montserrat"/>
                <a:ea typeface="Montserrat"/>
                <a:cs typeface="Montserrat"/>
                <a:sym typeface="Montserrat"/>
              </a:defRPr>
            </a:lvl8pPr>
            <a:lvl9pPr lvl="8" algn="ctr">
              <a:lnSpc>
                <a:spcPct val="100000"/>
              </a:lnSpc>
              <a:spcBef>
                <a:spcPts val="0"/>
              </a:spcBef>
              <a:spcAft>
                <a:spcPts val="0"/>
              </a:spcAft>
              <a:buSzPts val="4800"/>
              <a:buNone/>
              <a:defRPr sz="1200">
                <a:latin typeface="Montserrat"/>
                <a:ea typeface="Montserrat"/>
                <a:cs typeface="Montserrat"/>
                <a:sym typeface="Montserrat"/>
              </a:defRPr>
            </a:lvl9pPr>
          </a:lstStyle>
          <a:p>
            <a:endParaRPr/>
          </a:p>
        </p:txBody>
      </p:sp>
      <p:sp>
        <p:nvSpPr>
          <p:cNvPr id="274" name="Google Shape;274;p34"/>
          <p:cNvSpPr txBox="1">
            <a:spLocks noGrp="1"/>
          </p:cNvSpPr>
          <p:nvPr>
            <p:ph type="title" idx="16"/>
          </p:nvPr>
        </p:nvSpPr>
        <p:spPr>
          <a:xfrm>
            <a:off x="7115925" y="3582694"/>
            <a:ext cx="1498500" cy="1896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4800"/>
              <a:buNone/>
              <a:defRPr sz="1000">
                <a:solidFill>
                  <a:schemeClr val="lt2"/>
                </a:solidFill>
              </a:defRPr>
            </a:lvl1pPr>
            <a:lvl2pPr lvl="1" algn="l">
              <a:lnSpc>
                <a:spcPct val="115000"/>
              </a:lnSpc>
              <a:spcBef>
                <a:spcPts val="0"/>
              </a:spcBef>
              <a:spcAft>
                <a:spcPts val="0"/>
              </a:spcAft>
              <a:buSzPts val="4800"/>
              <a:buNone/>
              <a:defRPr sz="1000"/>
            </a:lvl2pPr>
            <a:lvl3pPr lvl="2" algn="l">
              <a:lnSpc>
                <a:spcPct val="115000"/>
              </a:lnSpc>
              <a:spcBef>
                <a:spcPts val="0"/>
              </a:spcBef>
              <a:spcAft>
                <a:spcPts val="0"/>
              </a:spcAft>
              <a:buSzPts val="4800"/>
              <a:buNone/>
              <a:defRPr sz="1000"/>
            </a:lvl3pPr>
            <a:lvl4pPr lvl="3" algn="l">
              <a:lnSpc>
                <a:spcPct val="115000"/>
              </a:lnSpc>
              <a:spcBef>
                <a:spcPts val="0"/>
              </a:spcBef>
              <a:spcAft>
                <a:spcPts val="0"/>
              </a:spcAft>
              <a:buSzPts val="4800"/>
              <a:buNone/>
              <a:defRPr sz="1000"/>
            </a:lvl4pPr>
            <a:lvl5pPr lvl="4" algn="l">
              <a:lnSpc>
                <a:spcPct val="115000"/>
              </a:lnSpc>
              <a:spcBef>
                <a:spcPts val="0"/>
              </a:spcBef>
              <a:spcAft>
                <a:spcPts val="0"/>
              </a:spcAft>
              <a:buSzPts val="4800"/>
              <a:buNone/>
              <a:defRPr sz="1000"/>
            </a:lvl5pPr>
            <a:lvl6pPr lvl="5" algn="l">
              <a:lnSpc>
                <a:spcPct val="115000"/>
              </a:lnSpc>
              <a:spcBef>
                <a:spcPts val="0"/>
              </a:spcBef>
              <a:spcAft>
                <a:spcPts val="0"/>
              </a:spcAft>
              <a:buSzPts val="4800"/>
              <a:buNone/>
              <a:defRPr sz="1000"/>
            </a:lvl6pPr>
            <a:lvl7pPr lvl="6" algn="l">
              <a:lnSpc>
                <a:spcPct val="115000"/>
              </a:lnSpc>
              <a:spcBef>
                <a:spcPts val="0"/>
              </a:spcBef>
              <a:spcAft>
                <a:spcPts val="0"/>
              </a:spcAft>
              <a:buSzPts val="4800"/>
              <a:buNone/>
              <a:defRPr sz="1000"/>
            </a:lvl7pPr>
            <a:lvl8pPr lvl="7" algn="l">
              <a:lnSpc>
                <a:spcPct val="115000"/>
              </a:lnSpc>
              <a:spcBef>
                <a:spcPts val="0"/>
              </a:spcBef>
              <a:spcAft>
                <a:spcPts val="0"/>
              </a:spcAft>
              <a:buSzPts val="4800"/>
              <a:buNone/>
              <a:defRPr sz="1000"/>
            </a:lvl8pPr>
            <a:lvl9pPr lvl="8" algn="l">
              <a:lnSpc>
                <a:spcPct val="115000"/>
              </a:lnSpc>
              <a:spcBef>
                <a:spcPts val="0"/>
              </a:spcBef>
              <a:spcAft>
                <a:spcPts val="0"/>
              </a:spcAft>
              <a:buSzPts val="4800"/>
              <a:buNone/>
              <a:defRPr sz="1000"/>
            </a:lvl9pPr>
          </a:lstStyle>
          <a:p>
            <a:endParaRPr/>
          </a:p>
        </p:txBody>
      </p:sp>
      <p:sp>
        <p:nvSpPr>
          <p:cNvPr id="275" name="Google Shape;275;p34"/>
          <p:cNvSpPr txBox="1">
            <a:spLocks noGrp="1"/>
          </p:cNvSpPr>
          <p:nvPr>
            <p:ph type="body" idx="1"/>
          </p:nvPr>
        </p:nvSpPr>
        <p:spPr>
          <a:xfrm>
            <a:off x="2432125" y="3851275"/>
            <a:ext cx="2085000" cy="775800"/>
          </a:xfrm>
          <a:prstGeom prst="rect">
            <a:avLst/>
          </a:prstGeom>
          <a:noFill/>
          <a:ln>
            <a:noFill/>
          </a:ln>
        </p:spPr>
        <p:txBody>
          <a:bodyPr spcFirstLastPara="1" wrap="square" lIns="91425" tIns="0" rIns="91425" bIns="0" anchor="t" anchorCtr="0">
            <a:spAutoFit/>
          </a:bodyPr>
          <a:lstStyle>
            <a:lvl1pPr marL="457200" lvl="0" indent="-285750" algn="ctr">
              <a:lnSpc>
                <a:spcPct val="115000"/>
              </a:lnSpc>
              <a:spcBef>
                <a:spcPts val="0"/>
              </a:spcBef>
              <a:spcAft>
                <a:spcPts val="0"/>
              </a:spcAft>
              <a:buClr>
                <a:schemeClr val="lt2"/>
              </a:buClr>
              <a:buSzPts val="900"/>
              <a:buFont typeface="Montserrat"/>
              <a:buChar char="●"/>
              <a:defRPr/>
            </a:lvl1pPr>
            <a:lvl2pPr marL="914400" lvl="1" indent="-285750" algn="ctr">
              <a:lnSpc>
                <a:spcPct val="115000"/>
              </a:lnSpc>
              <a:spcBef>
                <a:spcPts val="0"/>
              </a:spcBef>
              <a:spcAft>
                <a:spcPts val="0"/>
              </a:spcAft>
              <a:buClr>
                <a:schemeClr val="lt2"/>
              </a:buClr>
              <a:buSzPts val="900"/>
              <a:buFont typeface="Montserrat"/>
              <a:buChar char="○"/>
              <a:defRPr/>
            </a:lvl2pPr>
            <a:lvl3pPr marL="1371600" lvl="2" indent="-285750" algn="ctr">
              <a:lnSpc>
                <a:spcPct val="115000"/>
              </a:lnSpc>
              <a:spcBef>
                <a:spcPts val="0"/>
              </a:spcBef>
              <a:spcAft>
                <a:spcPts val="0"/>
              </a:spcAft>
              <a:buClr>
                <a:schemeClr val="lt2"/>
              </a:buClr>
              <a:buSzPts val="900"/>
              <a:buFont typeface="Montserrat"/>
              <a:buChar char="■"/>
              <a:defRPr/>
            </a:lvl3pPr>
            <a:lvl4pPr marL="1828800" lvl="3" indent="-285750" algn="ctr">
              <a:lnSpc>
                <a:spcPct val="115000"/>
              </a:lnSpc>
              <a:spcBef>
                <a:spcPts val="0"/>
              </a:spcBef>
              <a:spcAft>
                <a:spcPts val="0"/>
              </a:spcAft>
              <a:buClr>
                <a:schemeClr val="lt2"/>
              </a:buClr>
              <a:buSzPts val="900"/>
              <a:buFont typeface="Montserrat"/>
              <a:buChar char="●"/>
              <a:defRPr/>
            </a:lvl4pPr>
            <a:lvl5pPr marL="2286000" lvl="4" indent="-285750" algn="ctr">
              <a:lnSpc>
                <a:spcPct val="115000"/>
              </a:lnSpc>
              <a:spcBef>
                <a:spcPts val="0"/>
              </a:spcBef>
              <a:spcAft>
                <a:spcPts val="0"/>
              </a:spcAft>
              <a:buClr>
                <a:schemeClr val="lt2"/>
              </a:buClr>
              <a:buSzPts val="900"/>
              <a:buFont typeface="Montserrat"/>
              <a:buChar char="○"/>
              <a:defRPr/>
            </a:lvl5pPr>
            <a:lvl6pPr marL="2743200" lvl="5" indent="-285750" algn="ctr">
              <a:lnSpc>
                <a:spcPct val="115000"/>
              </a:lnSpc>
              <a:spcBef>
                <a:spcPts val="0"/>
              </a:spcBef>
              <a:spcAft>
                <a:spcPts val="0"/>
              </a:spcAft>
              <a:buClr>
                <a:schemeClr val="lt2"/>
              </a:buClr>
              <a:buSzPts val="900"/>
              <a:buFont typeface="Montserrat"/>
              <a:buChar char="■"/>
              <a:defRPr/>
            </a:lvl6pPr>
            <a:lvl7pPr marL="3200400" lvl="6" indent="-285750" algn="ctr">
              <a:lnSpc>
                <a:spcPct val="115000"/>
              </a:lnSpc>
              <a:spcBef>
                <a:spcPts val="0"/>
              </a:spcBef>
              <a:spcAft>
                <a:spcPts val="0"/>
              </a:spcAft>
              <a:buClr>
                <a:schemeClr val="lt2"/>
              </a:buClr>
              <a:buSzPts val="900"/>
              <a:buFont typeface="Montserrat"/>
              <a:buChar char="●"/>
              <a:defRPr/>
            </a:lvl7pPr>
            <a:lvl8pPr marL="3657600" lvl="7" indent="-285750" algn="ctr">
              <a:lnSpc>
                <a:spcPct val="115000"/>
              </a:lnSpc>
              <a:spcBef>
                <a:spcPts val="0"/>
              </a:spcBef>
              <a:spcAft>
                <a:spcPts val="0"/>
              </a:spcAft>
              <a:buClr>
                <a:schemeClr val="lt2"/>
              </a:buClr>
              <a:buSzPts val="900"/>
              <a:buFont typeface="Montserrat"/>
              <a:buChar char="○"/>
              <a:defRPr/>
            </a:lvl8pPr>
            <a:lvl9pPr marL="4114800" lvl="8" indent="-285750" algn="ctr">
              <a:lnSpc>
                <a:spcPct val="115000"/>
              </a:lnSpc>
              <a:spcBef>
                <a:spcPts val="0"/>
              </a:spcBef>
              <a:spcAft>
                <a:spcPts val="0"/>
              </a:spcAft>
              <a:buClr>
                <a:schemeClr val="lt2"/>
              </a:buClr>
              <a:buSzPts val="900"/>
              <a:buFont typeface="Montserrat"/>
              <a:buChar char="■"/>
              <a:defRPr/>
            </a:lvl9pPr>
          </a:lstStyle>
          <a:p>
            <a:endParaRPr/>
          </a:p>
        </p:txBody>
      </p:sp>
      <p:sp>
        <p:nvSpPr>
          <p:cNvPr id="276" name="Google Shape;276;p34"/>
          <p:cNvSpPr txBox="1">
            <a:spLocks noGrp="1"/>
          </p:cNvSpPr>
          <p:nvPr>
            <p:ph type="body" idx="17"/>
          </p:nvPr>
        </p:nvSpPr>
        <p:spPr>
          <a:xfrm>
            <a:off x="256025" y="3851275"/>
            <a:ext cx="2066400" cy="775800"/>
          </a:xfrm>
          <a:prstGeom prst="rect">
            <a:avLst/>
          </a:prstGeom>
          <a:noFill/>
          <a:ln>
            <a:noFill/>
          </a:ln>
        </p:spPr>
        <p:txBody>
          <a:bodyPr spcFirstLastPara="1" wrap="square" lIns="91425" tIns="0" rIns="91425" bIns="0" anchor="t" anchorCtr="0">
            <a:spAutoFit/>
          </a:bodyPr>
          <a:lstStyle>
            <a:lvl1pPr marL="457200" lvl="0" indent="-285750" algn="ctr">
              <a:lnSpc>
                <a:spcPct val="115000"/>
              </a:lnSpc>
              <a:spcBef>
                <a:spcPts val="0"/>
              </a:spcBef>
              <a:spcAft>
                <a:spcPts val="0"/>
              </a:spcAft>
              <a:buClr>
                <a:schemeClr val="lt2"/>
              </a:buClr>
              <a:buSzPts val="900"/>
              <a:buFont typeface="Montserrat"/>
              <a:buChar char="●"/>
              <a:defRPr/>
            </a:lvl1pPr>
            <a:lvl2pPr marL="914400" lvl="1" indent="-285750" algn="ctr">
              <a:lnSpc>
                <a:spcPct val="115000"/>
              </a:lnSpc>
              <a:spcBef>
                <a:spcPts val="0"/>
              </a:spcBef>
              <a:spcAft>
                <a:spcPts val="0"/>
              </a:spcAft>
              <a:buClr>
                <a:schemeClr val="lt2"/>
              </a:buClr>
              <a:buSzPts val="900"/>
              <a:buFont typeface="Montserrat"/>
              <a:buChar char="○"/>
              <a:defRPr/>
            </a:lvl2pPr>
            <a:lvl3pPr marL="1371600" lvl="2" indent="-285750" algn="ctr">
              <a:lnSpc>
                <a:spcPct val="115000"/>
              </a:lnSpc>
              <a:spcBef>
                <a:spcPts val="0"/>
              </a:spcBef>
              <a:spcAft>
                <a:spcPts val="0"/>
              </a:spcAft>
              <a:buClr>
                <a:schemeClr val="lt2"/>
              </a:buClr>
              <a:buSzPts val="900"/>
              <a:buFont typeface="Montserrat"/>
              <a:buChar char="■"/>
              <a:defRPr/>
            </a:lvl3pPr>
            <a:lvl4pPr marL="1828800" lvl="3" indent="-285750" algn="ctr">
              <a:lnSpc>
                <a:spcPct val="115000"/>
              </a:lnSpc>
              <a:spcBef>
                <a:spcPts val="0"/>
              </a:spcBef>
              <a:spcAft>
                <a:spcPts val="0"/>
              </a:spcAft>
              <a:buClr>
                <a:schemeClr val="lt2"/>
              </a:buClr>
              <a:buSzPts val="900"/>
              <a:buFont typeface="Montserrat"/>
              <a:buChar char="●"/>
              <a:defRPr/>
            </a:lvl4pPr>
            <a:lvl5pPr marL="2286000" lvl="4" indent="-285750" algn="ctr">
              <a:lnSpc>
                <a:spcPct val="115000"/>
              </a:lnSpc>
              <a:spcBef>
                <a:spcPts val="0"/>
              </a:spcBef>
              <a:spcAft>
                <a:spcPts val="0"/>
              </a:spcAft>
              <a:buClr>
                <a:schemeClr val="lt2"/>
              </a:buClr>
              <a:buSzPts val="900"/>
              <a:buFont typeface="Montserrat"/>
              <a:buChar char="○"/>
              <a:defRPr/>
            </a:lvl5pPr>
            <a:lvl6pPr marL="2743200" lvl="5" indent="-285750" algn="ctr">
              <a:lnSpc>
                <a:spcPct val="115000"/>
              </a:lnSpc>
              <a:spcBef>
                <a:spcPts val="0"/>
              </a:spcBef>
              <a:spcAft>
                <a:spcPts val="0"/>
              </a:spcAft>
              <a:buClr>
                <a:schemeClr val="lt2"/>
              </a:buClr>
              <a:buSzPts val="900"/>
              <a:buFont typeface="Montserrat"/>
              <a:buChar char="■"/>
              <a:defRPr/>
            </a:lvl6pPr>
            <a:lvl7pPr marL="3200400" lvl="6" indent="-285750" algn="ctr">
              <a:lnSpc>
                <a:spcPct val="115000"/>
              </a:lnSpc>
              <a:spcBef>
                <a:spcPts val="0"/>
              </a:spcBef>
              <a:spcAft>
                <a:spcPts val="0"/>
              </a:spcAft>
              <a:buClr>
                <a:schemeClr val="lt2"/>
              </a:buClr>
              <a:buSzPts val="900"/>
              <a:buFont typeface="Montserrat"/>
              <a:buChar char="●"/>
              <a:defRPr/>
            </a:lvl7pPr>
            <a:lvl8pPr marL="3657600" lvl="7" indent="-285750" algn="ctr">
              <a:lnSpc>
                <a:spcPct val="115000"/>
              </a:lnSpc>
              <a:spcBef>
                <a:spcPts val="0"/>
              </a:spcBef>
              <a:spcAft>
                <a:spcPts val="0"/>
              </a:spcAft>
              <a:buClr>
                <a:schemeClr val="lt2"/>
              </a:buClr>
              <a:buSzPts val="900"/>
              <a:buFont typeface="Montserrat"/>
              <a:buChar char="○"/>
              <a:defRPr/>
            </a:lvl8pPr>
            <a:lvl9pPr marL="4114800" lvl="8" indent="-285750" algn="ctr">
              <a:lnSpc>
                <a:spcPct val="115000"/>
              </a:lnSpc>
              <a:spcBef>
                <a:spcPts val="0"/>
              </a:spcBef>
              <a:spcAft>
                <a:spcPts val="0"/>
              </a:spcAft>
              <a:buClr>
                <a:schemeClr val="lt2"/>
              </a:buClr>
              <a:buSzPts val="900"/>
              <a:buFont typeface="Montserrat"/>
              <a:buChar char="■"/>
              <a:defRPr/>
            </a:lvl9pPr>
          </a:lstStyle>
          <a:p>
            <a:endParaRPr/>
          </a:p>
        </p:txBody>
      </p:sp>
      <p:sp>
        <p:nvSpPr>
          <p:cNvPr id="277" name="Google Shape;277;p34"/>
          <p:cNvSpPr txBox="1">
            <a:spLocks noGrp="1"/>
          </p:cNvSpPr>
          <p:nvPr>
            <p:ph type="body" idx="18"/>
          </p:nvPr>
        </p:nvSpPr>
        <p:spPr>
          <a:xfrm>
            <a:off x="6821675" y="3851275"/>
            <a:ext cx="2066400" cy="775800"/>
          </a:xfrm>
          <a:prstGeom prst="rect">
            <a:avLst/>
          </a:prstGeom>
          <a:noFill/>
          <a:ln>
            <a:noFill/>
          </a:ln>
        </p:spPr>
        <p:txBody>
          <a:bodyPr spcFirstLastPara="1" wrap="square" lIns="91425" tIns="0" rIns="91425" bIns="0" anchor="t" anchorCtr="0">
            <a:spAutoFit/>
          </a:bodyPr>
          <a:lstStyle>
            <a:lvl1pPr marL="457200" lvl="0" indent="-285750" algn="ctr">
              <a:lnSpc>
                <a:spcPct val="115000"/>
              </a:lnSpc>
              <a:spcBef>
                <a:spcPts val="0"/>
              </a:spcBef>
              <a:spcAft>
                <a:spcPts val="0"/>
              </a:spcAft>
              <a:buClr>
                <a:schemeClr val="lt2"/>
              </a:buClr>
              <a:buSzPts val="900"/>
              <a:buFont typeface="Montserrat"/>
              <a:buChar char="●"/>
              <a:defRPr/>
            </a:lvl1pPr>
            <a:lvl2pPr marL="914400" lvl="1" indent="-285750" algn="ctr">
              <a:lnSpc>
                <a:spcPct val="115000"/>
              </a:lnSpc>
              <a:spcBef>
                <a:spcPts val="0"/>
              </a:spcBef>
              <a:spcAft>
                <a:spcPts val="0"/>
              </a:spcAft>
              <a:buClr>
                <a:schemeClr val="lt2"/>
              </a:buClr>
              <a:buSzPts val="900"/>
              <a:buFont typeface="Montserrat"/>
              <a:buChar char="○"/>
              <a:defRPr/>
            </a:lvl2pPr>
            <a:lvl3pPr marL="1371600" lvl="2" indent="-285750" algn="ctr">
              <a:lnSpc>
                <a:spcPct val="115000"/>
              </a:lnSpc>
              <a:spcBef>
                <a:spcPts val="0"/>
              </a:spcBef>
              <a:spcAft>
                <a:spcPts val="0"/>
              </a:spcAft>
              <a:buClr>
                <a:schemeClr val="lt2"/>
              </a:buClr>
              <a:buSzPts val="900"/>
              <a:buFont typeface="Montserrat"/>
              <a:buChar char="■"/>
              <a:defRPr/>
            </a:lvl3pPr>
            <a:lvl4pPr marL="1828800" lvl="3" indent="-285750" algn="ctr">
              <a:lnSpc>
                <a:spcPct val="115000"/>
              </a:lnSpc>
              <a:spcBef>
                <a:spcPts val="0"/>
              </a:spcBef>
              <a:spcAft>
                <a:spcPts val="0"/>
              </a:spcAft>
              <a:buClr>
                <a:schemeClr val="lt2"/>
              </a:buClr>
              <a:buSzPts val="900"/>
              <a:buFont typeface="Montserrat"/>
              <a:buChar char="●"/>
              <a:defRPr/>
            </a:lvl4pPr>
            <a:lvl5pPr marL="2286000" lvl="4" indent="-285750" algn="ctr">
              <a:lnSpc>
                <a:spcPct val="115000"/>
              </a:lnSpc>
              <a:spcBef>
                <a:spcPts val="0"/>
              </a:spcBef>
              <a:spcAft>
                <a:spcPts val="0"/>
              </a:spcAft>
              <a:buClr>
                <a:schemeClr val="lt2"/>
              </a:buClr>
              <a:buSzPts val="900"/>
              <a:buFont typeface="Montserrat"/>
              <a:buChar char="○"/>
              <a:defRPr/>
            </a:lvl5pPr>
            <a:lvl6pPr marL="2743200" lvl="5" indent="-285750" algn="ctr">
              <a:lnSpc>
                <a:spcPct val="115000"/>
              </a:lnSpc>
              <a:spcBef>
                <a:spcPts val="0"/>
              </a:spcBef>
              <a:spcAft>
                <a:spcPts val="0"/>
              </a:spcAft>
              <a:buClr>
                <a:schemeClr val="lt2"/>
              </a:buClr>
              <a:buSzPts val="900"/>
              <a:buFont typeface="Montserrat"/>
              <a:buChar char="■"/>
              <a:defRPr/>
            </a:lvl6pPr>
            <a:lvl7pPr marL="3200400" lvl="6" indent="-285750" algn="ctr">
              <a:lnSpc>
                <a:spcPct val="115000"/>
              </a:lnSpc>
              <a:spcBef>
                <a:spcPts val="0"/>
              </a:spcBef>
              <a:spcAft>
                <a:spcPts val="0"/>
              </a:spcAft>
              <a:buClr>
                <a:schemeClr val="lt2"/>
              </a:buClr>
              <a:buSzPts val="900"/>
              <a:buFont typeface="Montserrat"/>
              <a:buChar char="●"/>
              <a:defRPr/>
            </a:lvl7pPr>
            <a:lvl8pPr marL="3657600" lvl="7" indent="-285750" algn="ctr">
              <a:lnSpc>
                <a:spcPct val="115000"/>
              </a:lnSpc>
              <a:spcBef>
                <a:spcPts val="0"/>
              </a:spcBef>
              <a:spcAft>
                <a:spcPts val="0"/>
              </a:spcAft>
              <a:buClr>
                <a:schemeClr val="lt2"/>
              </a:buClr>
              <a:buSzPts val="900"/>
              <a:buFont typeface="Montserrat"/>
              <a:buChar char="○"/>
              <a:defRPr/>
            </a:lvl8pPr>
            <a:lvl9pPr marL="4114800" lvl="8" indent="-285750" algn="ctr">
              <a:lnSpc>
                <a:spcPct val="115000"/>
              </a:lnSpc>
              <a:spcBef>
                <a:spcPts val="0"/>
              </a:spcBef>
              <a:spcAft>
                <a:spcPts val="0"/>
              </a:spcAft>
              <a:buClr>
                <a:schemeClr val="lt2"/>
              </a:buClr>
              <a:buSzPts val="900"/>
              <a:buFont typeface="Montserrat"/>
              <a:buChar char="■"/>
              <a:defRPr/>
            </a:lvl9pPr>
          </a:lstStyle>
          <a:p>
            <a:endParaRPr/>
          </a:p>
        </p:txBody>
      </p:sp>
      <p:sp>
        <p:nvSpPr>
          <p:cNvPr id="278" name="Google Shape;278;p34"/>
          <p:cNvSpPr txBox="1">
            <a:spLocks noGrp="1"/>
          </p:cNvSpPr>
          <p:nvPr>
            <p:ph type="body" idx="19"/>
          </p:nvPr>
        </p:nvSpPr>
        <p:spPr>
          <a:xfrm>
            <a:off x="4629100" y="3851275"/>
            <a:ext cx="2085000" cy="775800"/>
          </a:xfrm>
          <a:prstGeom prst="rect">
            <a:avLst/>
          </a:prstGeom>
          <a:noFill/>
          <a:ln>
            <a:noFill/>
          </a:ln>
        </p:spPr>
        <p:txBody>
          <a:bodyPr spcFirstLastPara="1" wrap="square" lIns="91425" tIns="0" rIns="91425" bIns="0" anchor="t" anchorCtr="0">
            <a:spAutoFit/>
          </a:bodyPr>
          <a:lstStyle>
            <a:lvl1pPr marL="457200" lvl="0" indent="-285750" algn="ctr">
              <a:lnSpc>
                <a:spcPct val="115000"/>
              </a:lnSpc>
              <a:spcBef>
                <a:spcPts val="0"/>
              </a:spcBef>
              <a:spcAft>
                <a:spcPts val="0"/>
              </a:spcAft>
              <a:buClr>
                <a:schemeClr val="lt2"/>
              </a:buClr>
              <a:buSzPts val="900"/>
              <a:buFont typeface="Montserrat"/>
              <a:buChar char="●"/>
              <a:defRPr/>
            </a:lvl1pPr>
            <a:lvl2pPr marL="914400" lvl="1" indent="-285750" algn="ctr">
              <a:lnSpc>
                <a:spcPct val="115000"/>
              </a:lnSpc>
              <a:spcBef>
                <a:spcPts val="0"/>
              </a:spcBef>
              <a:spcAft>
                <a:spcPts val="0"/>
              </a:spcAft>
              <a:buClr>
                <a:schemeClr val="lt2"/>
              </a:buClr>
              <a:buSzPts val="900"/>
              <a:buFont typeface="Montserrat"/>
              <a:buChar char="○"/>
              <a:defRPr/>
            </a:lvl2pPr>
            <a:lvl3pPr marL="1371600" lvl="2" indent="-285750" algn="ctr">
              <a:lnSpc>
                <a:spcPct val="115000"/>
              </a:lnSpc>
              <a:spcBef>
                <a:spcPts val="0"/>
              </a:spcBef>
              <a:spcAft>
                <a:spcPts val="0"/>
              </a:spcAft>
              <a:buClr>
                <a:schemeClr val="lt2"/>
              </a:buClr>
              <a:buSzPts val="900"/>
              <a:buFont typeface="Montserrat"/>
              <a:buChar char="■"/>
              <a:defRPr/>
            </a:lvl3pPr>
            <a:lvl4pPr marL="1828800" lvl="3" indent="-285750" algn="ctr">
              <a:lnSpc>
                <a:spcPct val="115000"/>
              </a:lnSpc>
              <a:spcBef>
                <a:spcPts val="0"/>
              </a:spcBef>
              <a:spcAft>
                <a:spcPts val="0"/>
              </a:spcAft>
              <a:buClr>
                <a:schemeClr val="lt2"/>
              </a:buClr>
              <a:buSzPts val="900"/>
              <a:buFont typeface="Montserrat"/>
              <a:buChar char="●"/>
              <a:defRPr/>
            </a:lvl4pPr>
            <a:lvl5pPr marL="2286000" lvl="4" indent="-285750" algn="ctr">
              <a:lnSpc>
                <a:spcPct val="115000"/>
              </a:lnSpc>
              <a:spcBef>
                <a:spcPts val="0"/>
              </a:spcBef>
              <a:spcAft>
                <a:spcPts val="0"/>
              </a:spcAft>
              <a:buClr>
                <a:schemeClr val="lt2"/>
              </a:buClr>
              <a:buSzPts val="900"/>
              <a:buFont typeface="Montserrat"/>
              <a:buChar char="○"/>
              <a:defRPr/>
            </a:lvl5pPr>
            <a:lvl6pPr marL="2743200" lvl="5" indent="-285750" algn="ctr">
              <a:lnSpc>
                <a:spcPct val="115000"/>
              </a:lnSpc>
              <a:spcBef>
                <a:spcPts val="0"/>
              </a:spcBef>
              <a:spcAft>
                <a:spcPts val="0"/>
              </a:spcAft>
              <a:buClr>
                <a:schemeClr val="lt2"/>
              </a:buClr>
              <a:buSzPts val="900"/>
              <a:buFont typeface="Montserrat"/>
              <a:buChar char="■"/>
              <a:defRPr/>
            </a:lvl6pPr>
            <a:lvl7pPr marL="3200400" lvl="6" indent="-285750" algn="ctr">
              <a:lnSpc>
                <a:spcPct val="115000"/>
              </a:lnSpc>
              <a:spcBef>
                <a:spcPts val="0"/>
              </a:spcBef>
              <a:spcAft>
                <a:spcPts val="0"/>
              </a:spcAft>
              <a:buClr>
                <a:schemeClr val="lt2"/>
              </a:buClr>
              <a:buSzPts val="900"/>
              <a:buFont typeface="Montserrat"/>
              <a:buChar char="●"/>
              <a:defRPr/>
            </a:lvl7pPr>
            <a:lvl8pPr marL="3657600" lvl="7" indent="-285750" algn="ctr">
              <a:lnSpc>
                <a:spcPct val="115000"/>
              </a:lnSpc>
              <a:spcBef>
                <a:spcPts val="0"/>
              </a:spcBef>
              <a:spcAft>
                <a:spcPts val="0"/>
              </a:spcAft>
              <a:buClr>
                <a:schemeClr val="lt2"/>
              </a:buClr>
              <a:buSzPts val="900"/>
              <a:buFont typeface="Montserrat"/>
              <a:buChar char="○"/>
              <a:defRPr/>
            </a:lvl8pPr>
            <a:lvl9pPr marL="4114800" lvl="8" indent="-285750" algn="ctr">
              <a:lnSpc>
                <a:spcPct val="115000"/>
              </a:lnSpc>
              <a:spcBef>
                <a:spcPts val="0"/>
              </a:spcBef>
              <a:spcAft>
                <a:spcPts val="0"/>
              </a:spcAft>
              <a:buClr>
                <a:schemeClr val="lt2"/>
              </a:buClr>
              <a:buSzPts val="900"/>
              <a:buFont typeface="Montserrat"/>
              <a:buChar char="■"/>
              <a:defRPr/>
            </a:lvl9pPr>
          </a:lstStyle>
          <a:p>
            <a:endParaRPr/>
          </a:p>
        </p:txBody>
      </p:sp>
      <p:sp>
        <p:nvSpPr>
          <p:cNvPr id="279" name="Google Shape;279;p34"/>
          <p:cNvSpPr txBox="1">
            <a:spLocks noGrp="1"/>
          </p:cNvSpPr>
          <p:nvPr>
            <p:ph type="subTitle" idx="20"/>
          </p:nvPr>
        </p:nvSpPr>
        <p:spPr>
          <a:xfrm>
            <a:off x="7657750" y="256025"/>
            <a:ext cx="1230300" cy="275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dk1"/>
              </a:buClr>
              <a:buSzPts val="800"/>
              <a:buFont typeface="Montserrat"/>
              <a:buNone/>
              <a:defRPr>
                <a:solidFill>
                  <a:schemeClr val="dk1"/>
                </a:solidFill>
              </a:defRPr>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 you">
  <p:cSld name="BLANK_1_1_1_1_1_1_1_1_1_1_1_1_1_1_1_1_1_1_1_1_1_1">
    <p:bg>
      <p:bgPr>
        <a:solidFill>
          <a:schemeClr val="dk2"/>
        </a:solidFill>
        <a:effectLst/>
      </p:bgPr>
    </p:bg>
    <p:spTree>
      <p:nvGrpSpPr>
        <p:cNvPr id="1" name="Shape 280"/>
        <p:cNvGrpSpPr/>
        <p:nvPr/>
      </p:nvGrpSpPr>
      <p:grpSpPr>
        <a:xfrm>
          <a:off x="0" y="0"/>
          <a:ext cx="0" cy="0"/>
          <a:chOff x="0" y="0"/>
          <a:chExt cx="0" cy="0"/>
        </a:xfrm>
      </p:grpSpPr>
      <p:sp>
        <p:nvSpPr>
          <p:cNvPr id="281" name="Google Shape;281;p35"/>
          <p:cNvSpPr/>
          <p:nvPr/>
        </p:nvSpPr>
        <p:spPr>
          <a:xfrm>
            <a:off x="0" y="1182000"/>
            <a:ext cx="1873200" cy="30603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282" name="Google Shape;282;p35"/>
          <p:cNvSpPr/>
          <p:nvPr/>
        </p:nvSpPr>
        <p:spPr>
          <a:xfrm>
            <a:off x="0" y="1182000"/>
            <a:ext cx="1873200" cy="1873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283" name="Google Shape;283;p35"/>
          <p:cNvSpPr/>
          <p:nvPr/>
        </p:nvSpPr>
        <p:spPr>
          <a:xfrm>
            <a:off x="0" y="1182000"/>
            <a:ext cx="1873200" cy="6837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284" name="Google Shape;284;p35"/>
          <p:cNvSpPr/>
          <p:nvPr/>
        </p:nvSpPr>
        <p:spPr>
          <a:xfrm>
            <a:off x="0" y="0"/>
            <a:ext cx="1873200" cy="1182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285" name="Google Shape;285;p35"/>
          <p:cNvSpPr/>
          <p:nvPr/>
        </p:nvSpPr>
        <p:spPr>
          <a:xfrm>
            <a:off x="806250" y="1052675"/>
            <a:ext cx="260700" cy="260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286" name="Google Shape;286;p35"/>
          <p:cNvSpPr/>
          <p:nvPr/>
        </p:nvSpPr>
        <p:spPr>
          <a:xfrm>
            <a:off x="0" y="4246550"/>
            <a:ext cx="9144000" cy="901200"/>
          </a:xfrm>
          <a:prstGeom prst="rect">
            <a:avLst/>
          </a:prstGeom>
          <a:gradFill>
            <a:gsLst>
              <a:gs pos="0">
                <a:schemeClr val="dk1"/>
              </a:gs>
              <a:gs pos="72000">
                <a:schemeClr val="dk2"/>
              </a:gs>
              <a:gs pos="100000">
                <a:schemeClr val="dk2"/>
              </a:gs>
            </a:gsLst>
            <a:path path="circle">
              <a:fillToRect l="100000" b="100000"/>
            </a:path>
            <a:tileRect t="-100000" r="-10000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cxnSp>
        <p:nvCxnSpPr>
          <p:cNvPr id="287" name="Google Shape;287;p35"/>
          <p:cNvCxnSpPr/>
          <p:nvPr/>
        </p:nvCxnSpPr>
        <p:spPr>
          <a:xfrm>
            <a:off x="0" y="4244425"/>
            <a:ext cx="9144000" cy="0"/>
          </a:xfrm>
          <a:prstGeom prst="straightConnector1">
            <a:avLst/>
          </a:prstGeom>
          <a:noFill/>
          <a:ln w="9525" cap="flat" cmpd="sng">
            <a:solidFill>
              <a:schemeClr val="dk1"/>
            </a:solidFill>
            <a:prstDash val="solid"/>
            <a:round/>
            <a:headEnd type="none" w="sm" len="sm"/>
            <a:tailEnd type="none" w="sm" len="sm"/>
          </a:ln>
        </p:spPr>
      </p:cxnSp>
      <p:cxnSp>
        <p:nvCxnSpPr>
          <p:cNvPr id="288" name="Google Shape;288;p35"/>
          <p:cNvCxnSpPr/>
          <p:nvPr/>
        </p:nvCxnSpPr>
        <p:spPr>
          <a:xfrm>
            <a:off x="1873325" y="0"/>
            <a:ext cx="0" cy="4242300"/>
          </a:xfrm>
          <a:prstGeom prst="straightConnector1">
            <a:avLst/>
          </a:prstGeom>
          <a:noFill/>
          <a:ln w="9525" cap="flat" cmpd="sng">
            <a:solidFill>
              <a:schemeClr val="dk1"/>
            </a:solidFill>
            <a:prstDash val="solid"/>
            <a:round/>
            <a:headEnd type="none" w="sm" len="sm"/>
            <a:tailEnd type="none" w="sm" len="sm"/>
          </a:ln>
        </p:spPr>
      </p:cxnSp>
      <p:sp>
        <p:nvSpPr>
          <p:cNvPr id="289" name="Google Shape;289;p35"/>
          <p:cNvSpPr txBox="1">
            <a:spLocks noGrp="1"/>
          </p:cNvSpPr>
          <p:nvPr>
            <p:ph type="title"/>
          </p:nvPr>
        </p:nvSpPr>
        <p:spPr>
          <a:xfrm>
            <a:off x="2322425" y="602225"/>
            <a:ext cx="6565800" cy="6420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600"/>
              <a:buFont typeface="Montserrat"/>
              <a:buNone/>
              <a:defRPr sz="9600">
                <a:latin typeface="Montserrat"/>
                <a:ea typeface="Montserrat"/>
                <a:cs typeface="Montserrat"/>
                <a:sym typeface="Montserrat"/>
              </a:defRPr>
            </a:lvl1pPr>
            <a:lvl2pPr lvl="1" algn="l">
              <a:lnSpc>
                <a:spcPct val="100000"/>
              </a:lnSpc>
              <a:spcBef>
                <a:spcPts val="0"/>
              </a:spcBef>
              <a:spcAft>
                <a:spcPts val="0"/>
              </a:spcAft>
              <a:buClr>
                <a:schemeClr val="dk1"/>
              </a:buClr>
              <a:buSzPts val="9600"/>
              <a:buFont typeface="Montserrat"/>
              <a:buNone/>
              <a:defRPr sz="9600">
                <a:latin typeface="Montserrat"/>
                <a:ea typeface="Montserrat"/>
                <a:cs typeface="Montserrat"/>
                <a:sym typeface="Montserrat"/>
              </a:defRPr>
            </a:lvl2pPr>
            <a:lvl3pPr lvl="2" algn="l">
              <a:lnSpc>
                <a:spcPct val="100000"/>
              </a:lnSpc>
              <a:spcBef>
                <a:spcPts val="0"/>
              </a:spcBef>
              <a:spcAft>
                <a:spcPts val="0"/>
              </a:spcAft>
              <a:buClr>
                <a:schemeClr val="dk1"/>
              </a:buClr>
              <a:buSzPts val="9600"/>
              <a:buFont typeface="Montserrat"/>
              <a:buNone/>
              <a:defRPr sz="9600">
                <a:latin typeface="Montserrat"/>
                <a:ea typeface="Montserrat"/>
                <a:cs typeface="Montserrat"/>
                <a:sym typeface="Montserrat"/>
              </a:defRPr>
            </a:lvl3pPr>
            <a:lvl4pPr lvl="3" algn="l">
              <a:lnSpc>
                <a:spcPct val="100000"/>
              </a:lnSpc>
              <a:spcBef>
                <a:spcPts val="0"/>
              </a:spcBef>
              <a:spcAft>
                <a:spcPts val="0"/>
              </a:spcAft>
              <a:buClr>
                <a:schemeClr val="dk1"/>
              </a:buClr>
              <a:buSzPts val="9600"/>
              <a:buFont typeface="Montserrat"/>
              <a:buNone/>
              <a:defRPr sz="9600">
                <a:latin typeface="Montserrat"/>
                <a:ea typeface="Montserrat"/>
                <a:cs typeface="Montserrat"/>
                <a:sym typeface="Montserrat"/>
              </a:defRPr>
            </a:lvl4pPr>
            <a:lvl5pPr lvl="4" algn="l">
              <a:lnSpc>
                <a:spcPct val="100000"/>
              </a:lnSpc>
              <a:spcBef>
                <a:spcPts val="0"/>
              </a:spcBef>
              <a:spcAft>
                <a:spcPts val="0"/>
              </a:spcAft>
              <a:buClr>
                <a:schemeClr val="dk1"/>
              </a:buClr>
              <a:buSzPts val="9600"/>
              <a:buFont typeface="Montserrat"/>
              <a:buNone/>
              <a:defRPr sz="9600">
                <a:latin typeface="Montserrat"/>
                <a:ea typeface="Montserrat"/>
                <a:cs typeface="Montserrat"/>
                <a:sym typeface="Montserrat"/>
              </a:defRPr>
            </a:lvl5pPr>
            <a:lvl6pPr lvl="5" algn="l">
              <a:lnSpc>
                <a:spcPct val="100000"/>
              </a:lnSpc>
              <a:spcBef>
                <a:spcPts val="0"/>
              </a:spcBef>
              <a:spcAft>
                <a:spcPts val="0"/>
              </a:spcAft>
              <a:buClr>
                <a:schemeClr val="dk1"/>
              </a:buClr>
              <a:buSzPts val="9600"/>
              <a:buFont typeface="Montserrat"/>
              <a:buNone/>
              <a:defRPr sz="9600">
                <a:latin typeface="Montserrat"/>
                <a:ea typeface="Montserrat"/>
                <a:cs typeface="Montserrat"/>
                <a:sym typeface="Montserrat"/>
              </a:defRPr>
            </a:lvl6pPr>
            <a:lvl7pPr lvl="6" algn="l">
              <a:lnSpc>
                <a:spcPct val="100000"/>
              </a:lnSpc>
              <a:spcBef>
                <a:spcPts val="0"/>
              </a:spcBef>
              <a:spcAft>
                <a:spcPts val="0"/>
              </a:spcAft>
              <a:buClr>
                <a:schemeClr val="dk1"/>
              </a:buClr>
              <a:buSzPts val="9600"/>
              <a:buFont typeface="Montserrat"/>
              <a:buNone/>
              <a:defRPr sz="9600">
                <a:latin typeface="Montserrat"/>
                <a:ea typeface="Montserrat"/>
                <a:cs typeface="Montserrat"/>
                <a:sym typeface="Montserrat"/>
              </a:defRPr>
            </a:lvl7pPr>
            <a:lvl8pPr lvl="7" algn="l">
              <a:lnSpc>
                <a:spcPct val="100000"/>
              </a:lnSpc>
              <a:spcBef>
                <a:spcPts val="0"/>
              </a:spcBef>
              <a:spcAft>
                <a:spcPts val="0"/>
              </a:spcAft>
              <a:buClr>
                <a:schemeClr val="dk1"/>
              </a:buClr>
              <a:buSzPts val="9600"/>
              <a:buFont typeface="Montserrat"/>
              <a:buNone/>
              <a:defRPr sz="9600">
                <a:latin typeface="Montserrat"/>
                <a:ea typeface="Montserrat"/>
                <a:cs typeface="Montserrat"/>
                <a:sym typeface="Montserrat"/>
              </a:defRPr>
            </a:lvl8pPr>
            <a:lvl9pPr lvl="8" algn="l">
              <a:lnSpc>
                <a:spcPct val="100000"/>
              </a:lnSpc>
              <a:spcBef>
                <a:spcPts val="0"/>
              </a:spcBef>
              <a:spcAft>
                <a:spcPts val="0"/>
              </a:spcAft>
              <a:buClr>
                <a:schemeClr val="dk1"/>
              </a:buClr>
              <a:buSzPts val="9600"/>
              <a:buFont typeface="Montserrat"/>
              <a:buNone/>
              <a:defRPr sz="9600">
                <a:latin typeface="Montserrat"/>
                <a:ea typeface="Montserrat"/>
                <a:cs typeface="Montserrat"/>
                <a:sym typeface="Montserrat"/>
              </a:defRPr>
            </a:lvl9pPr>
          </a:lstStyle>
          <a:p>
            <a:endParaRPr/>
          </a:p>
        </p:txBody>
      </p:sp>
      <p:sp>
        <p:nvSpPr>
          <p:cNvPr id="290" name="Google Shape;290;p35"/>
          <p:cNvSpPr txBox="1">
            <a:spLocks noGrp="1"/>
          </p:cNvSpPr>
          <p:nvPr>
            <p:ph type="title" idx="2"/>
          </p:nvPr>
        </p:nvSpPr>
        <p:spPr>
          <a:xfrm>
            <a:off x="2322425" y="1389575"/>
            <a:ext cx="6565800" cy="59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9600"/>
              <a:buFont typeface="Source Serif 4"/>
              <a:buNone/>
              <a:defRPr sz="9600"/>
            </a:lvl1pPr>
            <a:lvl2pPr lvl="1" algn="l">
              <a:lnSpc>
                <a:spcPct val="100000"/>
              </a:lnSpc>
              <a:spcBef>
                <a:spcPts val="0"/>
              </a:spcBef>
              <a:spcAft>
                <a:spcPts val="0"/>
              </a:spcAft>
              <a:buClr>
                <a:schemeClr val="dk1"/>
              </a:buClr>
              <a:buSzPts val="9600"/>
              <a:buFont typeface="Source Serif 4"/>
              <a:buNone/>
              <a:defRPr sz="9600"/>
            </a:lvl2pPr>
            <a:lvl3pPr lvl="2" algn="l">
              <a:lnSpc>
                <a:spcPct val="100000"/>
              </a:lnSpc>
              <a:spcBef>
                <a:spcPts val="0"/>
              </a:spcBef>
              <a:spcAft>
                <a:spcPts val="0"/>
              </a:spcAft>
              <a:buClr>
                <a:schemeClr val="dk1"/>
              </a:buClr>
              <a:buSzPts val="9600"/>
              <a:buFont typeface="Source Serif 4"/>
              <a:buNone/>
              <a:defRPr sz="9600"/>
            </a:lvl3pPr>
            <a:lvl4pPr lvl="3" algn="l">
              <a:lnSpc>
                <a:spcPct val="100000"/>
              </a:lnSpc>
              <a:spcBef>
                <a:spcPts val="0"/>
              </a:spcBef>
              <a:spcAft>
                <a:spcPts val="0"/>
              </a:spcAft>
              <a:buClr>
                <a:schemeClr val="dk1"/>
              </a:buClr>
              <a:buSzPts val="9600"/>
              <a:buFont typeface="Source Serif 4"/>
              <a:buNone/>
              <a:defRPr sz="9600"/>
            </a:lvl4pPr>
            <a:lvl5pPr lvl="4" algn="l">
              <a:lnSpc>
                <a:spcPct val="100000"/>
              </a:lnSpc>
              <a:spcBef>
                <a:spcPts val="0"/>
              </a:spcBef>
              <a:spcAft>
                <a:spcPts val="0"/>
              </a:spcAft>
              <a:buClr>
                <a:schemeClr val="dk1"/>
              </a:buClr>
              <a:buSzPts val="9600"/>
              <a:buFont typeface="Source Serif 4"/>
              <a:buNone/>
              <a:defRPr sz="9600"/>
            </a:lvl5pPr>
            <a:lvl6pPr lvl="5" algn="l">
              <a:lnSpc>
                <a:spcPct val="100000"/>
              </a:lnSpc>
              <a:spcBef>
                <a:spcPts val="0"/>
              </a:spcBef>
              <a:spcAft>
                <a:spcPts val="0"/>
              </a:spcAft>
              <a:buClr>
                <a:schemeClr val="dk1"/>
              </a:buClr>
              <a:buSzPts val="9600"/>
              <a:buFont typeface="Source Serif 4"/>
              <a:buNone/>
              <a:defRPr sz="9600"/>
            </a:lvl6pPr>
            <a:lvl7pPr lvl="6" algn="l">
              <a:lnSpc>
                <a:spcPct val="100000"/>
              </a:lnSpc>
              <a:spcBef>
                <a:spcPts val="0"/>
              </a:spcBef>
              <a:spcAft>
                <a:spcPts val="0"/>
              </a:spcAft>
              <a:buClr>
                <a:schemeClr val="dk1"/>
              </a:buClr>
              <a:buSzPts val="9600"/>
              <a:buFont typeface="Source Serif 4"/>
              <a:buNone/>
              <a:defRPr sz="9600"/>
            </a:lvl7pPr>
            <a:lvl8pPr lvl="7" algn="l">
              <a:lnSpc>
                <a:spcPct val="100000"/>
              </a:lnSpc>
              <a:spcBef>
                <a:spcPts val="0"/>
              </a:spcBef>
              <a:spcAft>
                <a:spcPts val="0"/>
              </a:spcAft>
              <a:buClr>
                <a:schemeClr val="dk1"/>
              </a:buClr>
              <a:buSzPts val="9600"/>
              <a:buFont typeface="Source Serif 4"/>
              <a:buNone/>
              <a:defRPr sz="9600"/>
            </a:lvl8pPr>
            <a:lvl9pPr lvl="8" algn="l">
              <a:lnSpc>
                <a:spcPct val="100000"/>
              </a:lnSpc>
              <a:spcBef>
                <a:spcPts val="0"/>
              </a:spcBef>
              <a:spcAft>
                <a:spcPts val="0"/>
              </a:spcAft>
              <a:buClr>
                <a:schemeClr val="dk1"/>
              </a:buClr>
              <a:buSzPts val="9600"/>
              <a:buFont typeface="Source Serif 4"/>
              <a:buNone/>
              <a:defRPr sz="9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1"/>
        <p:cNvGrpSpPr/>
        <p:nvPr/>
      </p:nvGrpSpPr>
      <p:grpSpPr>
        <a:xfrm>
          <a:off x="0" y="0"/>
          <a:ext cx="0" cy="0"/>
          <a:chOff x="0" y="0"/>
          <a:chExt cx="0" cy="0"/>
        </a:xfrm>
      </p:grpSpPr>
      <p:sp>
        <p:nvSpPr>
          <p:cNvPr id="292" name="Google Shape;292;p3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93" name="Google Shape;293;p36"/>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Autofit/>
          </a:bodyPr>
          <a:lstStyle>
            <a:lvl1pPr lvl="0" algn="ctr">
              <a:lnSpc>
                <a:spcPct val="115000"/>
              </a:lnSpc>
              <a:spcBef>
                <a:spcPts val="0"/>
              </a:spcBef>
              <a:spcAft>
                <a:spcPts val="0"/>
              </a:spcAft>
              <a:buSzPts val="2800"/>
              <a:buNone/>
              <a:defRPr sz="2800"/>
            </a:lvl1pPr>
            <a:lvl2pPr lvl="1" algn="ctr">
              <a:lnSpc>
                <a:spcPct val="115000"/>
              </a:lnSpc>
              <a:spcBef>
                <a:spcPts val="0"/>
              </a:spcBef>
              <a:spcAft>
                <a:spcPts val="0"/>
              </a:spcAft>
              <a:buSzPts val="2800"/>
              <a:buNone/>
              <a:defRPr sz="2800"/>
            </a:lvl2pPr>
            <a:lvl3pPr lvl="2" algn="ctr">
              <a:lnSpc>
                <a:spcPct val="115000"/>
              </a:lnSpc>
              <a:spcBef>
                <a:spcPts val="0"/>
              </a:spcBef>
              <a:spcAft>
                <a:spcPts val="0"/>
              </a:spcAft>
              <a:buSzPts val="2800"/>
              <a:buNone/>
              <a:defRPr sz="2800"/>
            </a:lvl3pPr>
            <a:lvl4pPr lvl="3" algn="ctr">
              <a:lnSpc>
                <a:spcPct val="115000"/>
              </a:lnSpc>
              <a:spcBef>
                <a:spcPts val="0"/>
              </a:spcBef>
              <a:spcAft>
                <a:spcPts val="0"/>
              </a:spcAft>
              <a:buSzPts val="2800"/>
              <a:buNone/>
              <a:defRPr sz="2800"/>
            </a:lvl4pPr>
            <a:lvl5pPr lvl="4" algn="ctr">
              <a:lnSpc>
                <a:spcPct val="115000"/>
              </a:lnSpc>
              <a:spcBef>
                <a:spcPts val="0"/>
              </a:spcBef>
              <a:spcAft>
                <a:spcPts val="0"/>
              </a:spcAft>
              <a:buSzPts val="2800"/>
              <a:buNone/>
              <a:defRPr sz="2800"/>
            </a:lvl5pPr>
            <a:lvl6pPr lvl="5" algn="ctr">
              <a:lnSpc>
                <a:spcPct val="115000"/>
              </a:lnSpc>
              <a:spcBef>
                <a:spcPts val="0"/>
              </a:spcBef>
              <a:spcAft>
                <a:spcPts val="0"/>
              </a:spcAft>
              <a:buSzPts val="2800"/>
              <a:buNone/>
              <a:defRPr sz="2800"/>
            </a:lvl6pPr>
            <a:lvl7pPr lvl="6" algn="ctr">
              <a:lnSpc>
                <a:spcPct val="115000"/>
              </a:lnSpc>
              <a:spcBef>
                <a:spcPts val="0"/>
              </a:spcBef>
              <a:spcAft>
                <a:spcPts val="0"/>
              </a:spcAft>
              <a:buSzPts val="2800"/>
              <a:buNone/>
              <a:defRPr sz="2800"/>
            </a:lvl7pPr>
            <a:lvl8pPr lvl="7" algn="ctr">
              <a:lnSpc>
                <a:spcPct val="115000"/>
              </a:lnSpc>
              <a:spcBef>
                <a:spcPts val="0"/>
              </a:spcBef>
              <a:spcAft>
                <a:spcPts val="0"/>
              </a:spcAft>
              <a:buSzPts val="2800"/>
              <a:buNone/>
              <a:defRPr sz="2800"/>
            </a:lvl8pPr>
            <a:lvl9pPr lvl="8" algn="ctr">
              <a:lnSpc>
                <a:spcPct val="115000"/>
              </a:lnSpc>
              <a:spcBef>
                <a:spcPts val="0"/>
              </a:spcBef>
              <a:spcAft>
                <a:spcPts val="0"/>
              </a:spcAft>
              <a:buSzPts val="2800"/>
              <a:buNone/>
              <a:defRPr sz="2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94"/>
        <p:cNvGrpSpPr/>
        <p:nvPr/>
      </p:nvGrpSpPr>
      <p:grpSpPr>
        <a:xfrm>
          <a:off x="0" y="0"/>
          <a:ext cx="0" cy="0"/>
          <a:chOff x="0" y="0"/>
          <a:chExt cx="0" cy="0"/>
        </a:xfrm>
      </p:grpSpPr>
      <p:sp>
        <p:nvSpPr>
          <p:cNvPr id="295" name="Google Shape;295;p3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296"/>
        <p:cNvGrpSpPr/>
        <p:nvPr/>
      </p:nvGrpSpPr>
      <p:grpSpPr>
        <a:xfrm>
          <a:off x="0" y="0"/>
          <a:ext cx="0" cy="0"/>
          <a:chOff x="0" y="0"/>
          <a:chExt cx="0" cy="0"/>
        </a:xfrm>
      </p:grpSpPr>
      <p:sp>
        <p:nvSpPr>
          <p:cNvPr id="297" name="Google Shape;297;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298" name="Google Shape;298;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85750" algn="l">
              <a:lnSpc>
                <a:spcPct val="115000"/>
              </a:lnSpc>
              <a:spcBef>
                <a:spcPts val="0"/>
              </a:spcBef>
              <a:spcAft>
                <a:spcPts val="0"/>
              </a:spcAft>
              <a:buSzPts val="900"/>
              <a:buChar char="●"/>
              <a:defRPr/>
            </a:lvl1pPr>
            <a:lvl2pPr marL="914400" lvl="1" indent="-285750" algn="l">
              <a:lnSpc>
                <a:spcPct val="115000"/>
              </a:lnSpc>
              <a:spcBef>
                <a:spcPts val="0"/>
              </a:spcBef>
              <a:spcAft>
                <a:spcPts val="0"/>
              </a:spcAft>
              <a:buSzPts val="900"/>
              <a:buChar char="○"/>
              <a:defRPr/>
            </a:lvl2pPr>
            <a:lvl3pPr marL="1371600" lvl="2" indent="-285750" algn="l">
              <a:lnSpc>
                <a:spcPct val="115000"/>
              </a:lnSpc>
              <a:spcBef>
                <a:spcPts val="0"/>
              </a:spcBef>
              <a:spcAft>
                <a:spcPts val="0"/>
              </a:spcAft>
              <a:buSzPts val="900"/>
              <a:buChar char="■"/>
              <a:defRPr/>
            </a:lvl3pPr>
            <a:lvl4pPr marL="1828800" lvl="3" indent="-285750" algn="l">
              <a:lnSpc>
                <a:spcPct val="115000"/>
              </a:lnSpc>
              <a:spcBef>
                <a:spcPts val="0"/>
              </a:spcBef>
              <a:spcAft>
                <a:spcPts val="0"/>
              </a:spcAft>
              <a:buSzPts val="900"/>
              <a:buChar char="●"/>
              <a:defRPr/>
            </a:lvl4pPr>
            <a:lvl5pPr marL="2286000" lvl="4" indent="-285750" algn="l">
              <a:lnSpc>
                <a:spcPct val="115000"/>
              </a:lnSpc>
              <a:spcBef>
                <a:spcPts val="0"/>
              </a:spcBef>
              <a:spcAft>
                <a:spcPts val="0"/>
              </a:spcAft>
              <a:buSzPts val="900"/>
              <a:buChar char="○"/>
              <a:defRPr/>
            </a:lvl5pPr>
            <a:lvl6pPr marL="2743200" lvl="5" indent="-285750" algn="l">
              <a:lnSpc>
                <a:spcPct val="115000"/>
              </a:lnSpc>
              <a:spcBef>
                <a:spcPts val="0"/>
              </a:spcBef>
              <a:spcAft>
                <a:spcPts val="0"/>
              </a:spcAft>
              <a:buSzPts val="900"/>
              <a:buChar char="■"/>
              <a:defRPr/>
            </a:lvl6pPr>
            <a:lvl7pPr marL="3200400" lvl="6" indent="-285750" algn="l">
              <a:lnSpc>
                <a:spcPct val="115000"/>
              </a:lnSpc>
              <a:spcBef>
                <a:spcPts val="0"/>
              </a:spcBef>
              <a:spcAft>
                <a:spcPts val="0"/>
              </a:spcAft>
              <a:buSzPts val="900"/>
              <a:buChar char="●"/>
              <a:defRPr/>
            </a:lvl7pPr>
            <a:lvl8pPr marL="3657600" lvl="7" indent="-285750" algn="l">
              <a:lnSpc>
                <a:spcPct val="115000"/>
              </a:lnSpc>
              <a:spcBef>
                <a:spcPts val="0"/>
              </a:spcBef>
              <a:spcAft>
                <a:spcPts val="0"/>
              </a:spcAft>
              <a:buSzPts val="900"/>
              <a:buChar char="○"/>
              <a:defRPr/>
            </a:lvl8pPr>
            <a:lvl9pPr marL="4114800" lvl="8" indent="-285750" algn="l">
              <a:lnSpc>
                <a:spcPct val="115000"/>
              </a:lnSpc>
              <a:spcBef>
                <a:spcPts val="0"/>
              </a:spcBef>
              <a:spcAft>
                <a:spcPts val="0"/>
              </a:spcAft>
              <a:buSzPts val="9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301" name="Google Shape;301;p3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2" name="Google Shape;302;p3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3"/>
        <p:cNvGrpSpPr/>
        <p:nvPr/>
      </p:nvGrpSpPr>
      <p:grpSpPr>
        <a:xfrm>
          <a:off x="0" y="0"/>
          <a:ext cx="0" cy="0"/>
          <a:chOff x="0" y="0"/>
          <a:chExt cx="0" cy="0"/>
        </a:xfrm>
      </p:grpSpPr>
      <p:sp>
        <p:nvSpPr>
          <p:cNvPr id="304" name="Google Shape;304;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5"/>
        <p:cNvGrpSpPr/>
        <p:nvPr/>
      </p:nvGrpSpPr>
      <p:grpSpPr>
        <a:xfrm>
          <a:off x="0" y="0"/>
          <a:ext cx="0" cy="0"/>
          <a:chOff x="0" y="0"/>
          <a:chExt cx="0" cy="0"/>
        </a:xfrm>
      </p:grpSpPr>
      <p:sp>
        <p:nvSpPr>
          <p:cNvPr id="306" name="Google Shape;306;p4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7" name="Google Shape;307;p4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ctivity 2">
  <p:cSld name="BLANK_1_1_1_1_1_1_1_1_1_1_1_4_2">
    <p:spTree>
      <p:nvGrpSpPr>
        <p:cNvPr id="1" name="Shape 25"/>
        <p:cNvGrpSpPr/>
        <p:nvPr/>
      </p:nvGrpSpPr>
      <p:grpSpPr>
        <a:xfrm>
          <a:off x="0" y="0"/>
          <a:ext cx="0" cy="0"/>
          <a:chOff x="0" y="0"/>
          <a:chExt cx="0" cy="0"/>
        </a:xfrm>
      </p:grpSpPr>
      <p:sp>
        <p:nvSpPr>
          <p:cNvPr id="26" name="Google Shape;26;p15"/>
          <p:cNvSpPr/>
          <p:nvPr/>
        </p:nvSpPr>
        <p:spPr>
          <a:xfrm flipH="1">
            <a:off x="-25" y="0"/>
            <a:ext cx="65658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27" name="Google Shape;27;p15"/>
          <p:cNvSpPr txBox="1">
            <a:spLocks noGrp="1"/>
          </p:cNvSpPr>
          <p:nvPr>
            <p:ph type="title"/>
          </p:nvPr>
        </p:nvSpPr>
        <p:spPr>
          <a:xfrm>
            <a:off x="256025" y="213150"/>
            <a:ext cx="60540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solidFill>
                  <a:schemeClr val="accent3"/>
                </a:solidFill>
              </a:defRPr>
            </a:lvl1pPr>
            <a:lvl2pPr lvl="1" algn="l">
              <a:lnSpc>
                <a:spcPct val="115000"/>
              </a:lnSpc>
              <a:spcBef>
                <a:spcPts val="0"/>
              </a:spcBef>
              <a:spcAft>
                <a:spcPts val="0"/>
              </a:spcAft>
              <a:buSzPts val="4800"/>
              <a:buNone/>
              <a:defRPr sz="3000">
                <a:solidFill>
                  <a:schemeClr val="accent3"/>
                </a:solidFill>
              </a:defRPr>
            </a:lvl2pPr>
            <a:lvl3pPr lvl="2" algn="l">
              <a:lnSpc>
                <a:spcPct val="115000"/>
              </a:lnSpc>
              <a:spcBef>
                <a:spcPts val="0"/>
              </a:spcBef>
              <a:spcAft>
                <a:spcPts val="0"/>
              </a:spcAft>
              <a:buSzPts val="4800"/>
              <a:buNone/>
              <a:defRPr sz="3000">
                <a:solidFill>
                  <a:schemeClr val="accent3"/>
                </a:solidFill>
              </a:defRPr>
            </a:lvl3pPr>
            <a:lvl4pPr lvl="3" algn="l">
              <a:lnSpc>
                <a:spcPct val="115000"/>
              </a:lnSpc>
              <a:spcBef>
                <a:spcPts val="0"/>
              </a:spcBef>
              <a:spcAft>
                <a:spcPts val="0"/>
              </a:spcAft>
              <a:buSzPts val="4800"/>
              <a:buNone/>
              <a:defRPr sz="3000">
                <a:solidFill>
                  <a:schemeClr val="accent3"/>
                </a:solidFill>
              </a:defRPr>
            </a:lvl4pPr>
            <a:lvl5pPr lvl="4" algn="l">
              <a:lnSpc>
                <a:spcPct val="115000"/>
              </a:lnSpc>
              <a:spcBef>
                <a:spcPts val="0"/>
              </a:spcBef>
              <a:spcAft>
                <a:spcPts val="0"/>
              </a:spcAft>
              <a:buSzPts val="4800"/>
              <a:buNone/>
              <a:defRPr sz="3000">
                <a:solidFill>
                  <a:schemeClr val="accent3"/>
                </a:solidFill>
              </a:defRPr>
            </a:lvl5pPr>
            <a:lvl6pPr lvl="5" algn="l">
              <a:lnSpc>
                <a:spcPct val="115000"/>
              </a:lnSpc>
              <a:spcBef>
                <a:spcPts val="0"/>
              </a:spcBef>
              <a:spcAft>
                <a:spcPts val="0"/>
              </a:spcAft>
              <a:buSzPts val="4800"/>
              <a:buNone/>
              <a:defRPr sz="3000">
                <a:solidFill>
                  <a:schemeClr val="accent3"/>
                </a:solidFill>
              </a:defRPr>
            </a:lvl6pPr>
            <a:lvl7pPr lvl="6" algn="l">
              <a:lnSpc>
                <a:spcPct val="115000"/>
              </a:lnSpc>
              <a:spcBef>
                <a:spcPts val="0"/>
              </a:spcBef>
              <a:spcAft>
                <a:spcPts val="0"/>
              </a:spcAft>
              <a:buSzPts val="4800"/>
              <a:buNone/>
              <a:defRPr sz="3000">
                <a:solidFill>
                  <a:schemeClr val="accent3"/>
                </a:solidFill>
              </a:defRPr>
            </a:lvl7pPr>
            <a:lvl8pPr lvl="7" algn="l">
              <a:lnSpc>
                <a:spcPct val="115000"/>
              </a:lnSpc>
              <a:spcBef>
                <a:spcPts val="0"/>
              </a:spcBef>
              <a:spcAft>
                <a:spcPts val="0"/>
              </a:spcAft>
              <a:buSzPts val="4800"/>
              <a:buNone/>
              <a:defRPr sz="3000">
                <a:solidFill>
                  <a:schemeClr val="accent3"/>
                </a:solidFill>
              </a:defRPr>
            </a:lvl8pPr>
            <a:lvl9pPr lvl="8" algn="l">
              <a:lnSpc>
                <a:spcPct val="115000"/>
              </a:lnSpc>
              <a:spcBef>
                <a:spcPts val="0"/>
              </a:spcBef>
              <a:spcAft>
                <a:spcPts val="0"/>
              </a:spcAft>
              <a:buSzPts val="4800"/>
              <a:buNone/>
              <a:defRPr sz="3000">
                <a:solidFill>
                  <a:schemeClr val="accent3"/>
                </a:solidFill>
              </a:defRPr>
            </a:lvl9pPr>
          </a:lstStyle>
          <a:p>
            <a:endParaRPr/>
          </a:p>
        </p:txBody>
      </p:sp>
      <p:sp>
        <p:nvSpPr>
          <p:cNvPr id="28" name="Google Shape;28;p15"/>
          <p:cNvSpPr txBox="1">
            <a:spLocks noGrp="1"/>
          </p:cNvSpPr>
          <p:nvPr>
            <p:ph type="body" idx="1"/>
          </p:nvPr>
        </p:nvSpPr>
        <p:spPr>
          <a:xfrm>
            <a:off x="6821675" y="1272000"/>
            <a:ext cx="2066400" cy="22398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29" name="Google Shape;29;p15"/>
          <p:cNvSpPr txBox="1">
            <a:spLocks noGrp="1"/>
          </p:cNvSpPr>
          <p:nvPr>
            <p:ph type="title" idx="2"/>
          </p:nvPr>
        </p:nvSpPr>
        <p:spPr>
          <a:xfrm>
            <a:off x="4517150" y="4764350"/>
            <a:ext cx="1792800" cy="123000"/>
          </a:xfrm>
          <a:prstGeom prst="rect">
            <a:avLst/>
          </a:prstGeom>
          <a:noFill/>
          <a:ln>
            <a:noFill/>
          </a:ln>
        </p:spPr>
        <p:txBody>
          <a:bodyPr spcFirstLastPara="1" wrap="square" lIns="0" tIns="0" rIns="0" bIns="0" anchor="t" anchorCtr="0">
            <a:spAutoFit/>
          </a:bodyPr>
          <a:lstStyle>
            <a:lvl1pPr lvl="0"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1pPr>
            <a:lvl2pPr lvl="1"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2pPr>
            <a:lvl3pPr lvl="2"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3pPr>
            <a:lvl4pPr lvl="3"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4pPr>
            <a:lvl5pPr lvl="4"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5pPr>
            <a:lvl6pPr lvl="5"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6pPr>
            <a:lvl7pPr lvl="6"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7pPr>
            <a:lvl8pPr lvl="7"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8pPr>
            <a:lvl9pPr lvl="8"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9pPr>
          </a:lstStyle>
          <a:p>
            <a:endParaRPr/>
          </a:p>
        </p:txBody>
      </p:sp>
      <p:sp>
        <p:nvSpPr>
          <p:cNvPr id="30" name="Google Shape;30;p15"/>
          <p:cNvSpPr txBox="1">
            <a:spLocks noGrp="1"/>
          </p:cNvSpPr>
          <p:nvPr>
            <p:ph type="subTitle" idx="3"/>
          </p:nvPr>
        </p:nvSpPr>
        <p:spPr>
          <a:xfrm>
            <a:off x="7657750" y="256025"/>
            <a:ext cx="1230300" cy="275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dk1"/>
              </a:buClr>
              <a:buSzPts val="800"/>
              <a:buFont typeface="Montserrat"/>
              <a:buNone/>
              <a:defRPr>
                <a:solidFill>
                  <a:schemeClr val="dk1"/>
                </a:solidFill>
              </a:defRPr>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8"/>
        <p:cNvGrpSpPr/>
        <p:nvPr/>
      </p:nvGrpSpPr>
      <p:grpSpPr>
        <a:xfrm>
          <a:off x="0" y="0"/>
          <a:ext cx="0" cy="0"/>
          <a:chOff x="0" y="0"/>
          <a:chExt cx="0" cy="0"/>
        </a:xfrm>
      </p:grpSpPr>
      <p:sp>
        <p:nvSpPr>
          <p:cNvPr id="309" name="Google Shape;309;p4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0"/>
        <p:cNvGrpSpPr/>
        <p:nvPr/>
      </p:nvGrpSpPr>
      <p:grpSpPr>
        <a:xfrm>
          <a:off x="0" y="0"/>
          <a:ext cx="0" cy="0"/>
          <a:chOff x="0" y="0"/>
          <a:chExt cx="0" cy="0"/>
        </a:xfrm>
      </p:grpSpPr>
      <p:sp>
        <p:nvSpPr>
          <p:cNvPr id="311" name="Google Shape;311;p4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12" name="Google Shape;312;p43"/>
          <p:cNvSpPr txBox="1">
            <a:spLocks noGrp="1"/>
          </p:cNvSpPr>
          <p:nvPr>
            <p:ph type="subTitle" idx="1"/>
          </p:nvPr>
        </p:nvSpPr>
        <p:spPr>
          <a:xfrm>
            <a:off x="265500" y="2803075"/>
            <a:ext cx="4045200" cy="1235100"/>
          </a:xfrm>
          <a:prstGeom prst="rect">
            <a:avLst/>
          </a:prstGeom>
          <a:noFill/>
          <a:ln>
            <a:noFill/>
          </a:ln>
        </p:spPr>
        <p:txBody>
          <a:bodyPr spcFirstLastPara="1" wrap="square" lIns="0" tIns="0" rIns="0" bIns="0" anchor="t" anchorCtr="0">
            <a:noAutofit/>
          </a:bodyPr>
          <a:lstStyle>
            <a:lvl1pPr lvl="0" algn="ctr">
              <a:lnSpc>
                <a:spcPct val="115000"/>
              </a:lnSpc>
              <a:spcBef>
                <a:spcPts val="0"/>
              </a:spcBef>
              <a:spcAft>
                <a:spcPts val="0"/>
              </a:spcAft>
              <a:buSzPts val="2100"/>
              <a:buNone/>
              <a:defRPr sz="2100"/>
            </a:lvl1pPr>
            <a:lvl2pPr lvl="1" algn="ctr">
              <a:lnSpc>
                <a:spcPct val="115000"/>
              </a:lnSpc>
              <a:spcBef>
                <a:spcPts val="0"/>
              </a:spcBef>
              <a:spcAft>
                <a:spcPts val="0"/>
              </a:spcAft>
              <a:buSzPts val="2100"/>
              <a:buNone/>
              <a:defRPr sz="2100"/>
            </a:lvl2pPr>
            <a:lvl3pPr lvl="2" algn="ctr">
              <a:lnSpc>
                <a:spcPct val="115000"/>
              </a:lnSpc>
              <a:spcBef>
                <a:spcPts val="0"/>
              </a:spcBef>
              <a:spcAft>
                <a:spcPts val="0"/>
              </a:spcAft>
              <a:buSzPts val="2100"/>
              <a:buNone/>
              <a:defRPr sz="2100"/>
            </a:lvl3pPr>
            <a:lvl4pPr lvl="3" algn="ctr">
              <a:lnSpc>
                <a:spcPct val="115000"/>
              </a:lnSpc>
              <a:spcBef>
                <a:spcPts val="0"/>
              </a:spcBef>
              <a:spcAft>
                <a:spcPts val="0"/>
              </a:spcAft>
              <a:buSzPts val="2100"/>
              <a:buNone/>
              <a:defRPr sz="2100"/>
            </a:lvl4pPr>
            <a:lvl5pPr lvl="4" algn="ctr">
              <a:lnSpc>
                <a:spcPct val="115000"/>
              </a:lnSpc>
              <a:spcBef>
                <a:spcPts val="0"/>
              </a:spcBef>
              <a:spcAft>
                <a:spcPts val="0"/>
              </a:spcAft>
              <a:buSzPts val="2100"/>
              <a:buNone/>
              <a:defRPr sz="2100"/>
            </a:lvl5pPr>
            <a:lvl6pPr lvl="5" algn="ctr">
              <a:lnSpc>
                <a:spcPct val="115000"/>
              </a:lnSpc>
              <a:spcBef>
                <a:spcPts val="0"/>
              </a:spcBef>
              <a:spcAft>
                <a:spcPts val="0"/>
              </a:spcAft>
              <a:buSzPts val="2100"/>
              <a:buNone/>
              <a:defRPr sz="2100"/>
            </a:lvl6pPr>
            <a:lvl7pPr lvl="6" algn="ctr">
              <a:lnSpc>
                <a:spcPct val="115000"/>
              </a:lnSpc>
              <a:spcBef>
                <a:spcPts val="0"/>
              </a:spcBef>
              <a:spcAft>
                <a:spcPts val="0"/>
              </a:spcAft>
              <a:buSzPts val="2100"/>
              <a:buNone/>
              <a:defRPr sz="2100"/>
            </a:lvl7pPr>
            <a:lvl8pPr lvl="7" algn="ctr">
              <a:lnSpc>
                <a:spcPct val="115000"/>
              </a:lnSpc>
              <a:spcBef>
                <a:spcPts val="0"/>
              </a:spcBef>
              <a:spcAft>
                <a:spcPts val="0"/>
              </a:spcAft>
              <a:buSzPts val="2100"/>
              <a:buNone/>
              <a:defRPr sz="2100"/>
            </a:lvl8pPr>
            <a:lvl9pPr lvl="8" algn="ctr">
              <a:lnSpc>
                <a:spcPct val="115000"/>
              </a:lnSpc>
              <a:spcBef>
                <a:spcPts val="0"/>
              </a:spcBef>
              <a:spcAft>
                <a:spcPts val="0"/>
              </a:spcAft>
              <a:buSzPts val="2100"/>
              <a:buNone/>
              <a:defRPr sz="2100"/>
            </a:lvl9pPr>
          </a:lstStyle>
          <a:p>
            <a:endParaRPr/>
          </a:p>
        </p:txBody>
      </p:sp>
      <p:sp>
        <p:nvSpPr>
          <p:cNvPr id="313" name="Google Shape;313;p4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285750" algn="l">
              <a:lnSpc>
                <a:spcPct val="115000"/>
              </a:lnSpc>
              <a:spcBef>
                <a:spcPts val="0"/>
              </a:spcBef>
              <a:spcAft>
                <a:spcPts val="0"/>
              </a:spcAft>
              <a:buSzPts val="900"/>
              <a:buChar char="●"/>
              <a:defRPr/>
            </a:lvl1pPr>
            <a:lvl2pPr marL="914400" lvl="1" indent="-285750" algn="l">
              <a:lnSpc>
                <a:spcPct val="115000"/>
              </a:lnSpc>
              <a:spcBef>
                <a:spcPts val="0"/>
              </a:spcBef>
              <a:spcAft>
                <a:spcPts val="0"/>
              </a:spcAft>
              <a:buSzPts val="900"/>
              <a:buChar char="○"/>
              <a:defRPr/>
            </a:lvl2pPr>
            <a:lvl3pPr marL="1371600" lvl="2" indent="-285750" algn="l">
              <a:lnSpc>
                <a:spcPct val="115000"/>
              </a:lnSpc>
              <a:spcBef>
                <a:spcPts val="0"/>
              </a:spcBef>
              <a:spcAft>
                <a:spcPts val="0"/>
              </a:spcAft>
              <a:buSzPts val="900"/>
              <a:buChar char="■"/>
              <a:defRPr/>
            </a:lvl3pPr>
            <a:lvl4pPr marL="1828800" lvl="3" indent="-285750" algn="l">
              <a:lnSpc>
                <a:spcPct val="115000"/>
              </a:lnSpc>
              <a:spcBef>
                <a:spcPts val="0"/>
              </a:spcBef>
              <a:spcAft>
                <a:spcPts val="0"/>
              </a:spcAft>
              <a:buSzPts val="900"/>
              <a:buChar char="●"/>
              <a:defRPr/>
            </a:lvl4pPr>
            <a:lvl5pPr marL="2286000" lvl="4" indent="-285750" algn="l">
              <a:lnSpc>
                <a:spcPct val="115000"/>
              </a:lnSpc>
              <a:spcBef>
                <a:spcPts val="0"/>
              </a:spcBef>
              <a:spcAft>
                <a:spcPts val="0"/>
              </a:spcAft>
              <a:buSzPts val="900"/>
              <a:buChar char="○"/>
              <a:defRPr/>
            </a:lvl5pPr>
            <a:lvl6pPr marL="2743200" lvl="5" indent="-285750" algn="l">
              <a:lnSpc>
                <a:spcPct val="115000"/>
              </a:lnSpc>
              <a:spcBef>
                <a:spcPts val="0"/>
              </a:spcBef>
              <a:spcAft>
                <a:spcPts val="0"/>
              </a:spcAft>
              <a:buSzPts val="900"/>
              <a:buChar char="■"/>
              <a:defRPr/>
            </a:lvl6pPr>
            <a:lvl7pPr marL="3200400" lvl="6" indent="-285750" algn="l">
              <a:lnSpc>
                <a:spcPct val="115000"/>
              </a:lnSpc>
              <a:spcBef>
                <a:spcPts val="0"/>
              </a:spcBef>
              <a:spcAft>
                <a:spcPts val="0"/>
              </a:spcAft>
              <a:buSzPts val="900"/>
              <a:buChar char="●"/>
              <a:defRPr/>
            </a:lvl7pPr>
            <a:lvl8pPr marL="3657600" lvl="7" indent="-285750" algn="l">
              <a:lnSpc>
                <a:spcPct val="115000"/>
              </a:lnSpc>
              <a:spcBef>
                <a:spcPts val="0"/>
              </a:spcBef>
              <a:spcAft>
                <a:spcPts val="0"/>
              </a:spcAft>
              <a:buSzPts val="900"/>
              <a:buChar char="○"/>
              <a:defRPr/>
            </a:lvl8pPr>
            <a:lvl9pPr marL="4114800" lvl="8" indent="-285750" algn="l">
              <a:lnSpc>
                <a:spcPct val="115000"/>
              </a:lnSpc>
              <a:spcBef>
                <a:spcPts val="0"/>
              </a:spcBef>
              <a:spcAft>
                <a:spcPts val="0"/>
              </a:spcAft>
              <a:buSzPts val="9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14"/>
        <p:cNvGrpSpPr/>
        <p:nvPr/>
      </p:nvGrpSpPr>
      <p:grpSpPr>
        <a:xfrm>
          <a:off x="0" y="0"/>
          <a:ext cx="0" cy="0"/>
          <a:chOff x="0" y="0"/>
          <a:chExt cx="0" cy="0"/>
        </a:xfrm>
      </p:grpSpPr>
      <p:sp>
        <p:nvSpPr>
          <p:cNvPr id="315" name="Google Shape;315;p4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15000"/>
              </a:lnSpc>
              <a:spcBef>
                <a:spcPts val="0"/>
              </a:spcBef>
              <a:spcAft>
                <a:spcPts val="0"/>
              </a:spcAft>
              <a:buSzPts val="900"/>
              <a:buNone/>
              <a:defRPr/>
            </a:lvl1pPr>
            <a:lvl2pPr marL="914400" lvl="1" indent="-285750" algn="l">
              <a:lnSpc>
                <a:spcPct val="115000"/>
              </a:lnSpc>
              <a:spcBef>
                <a:spcPts val="0"/>
              </a:spcBef>
              <a:spcAft>
                <a:spcPts val="0"/>
              </a:spcAft>
              <a:buSzPts val="900"/>
              <a:buChar char="○"/>
              <a:defRPr/>
            </a:lvl2pPr>
            <a:lvl3pPr marL="1371600" lvl="2" indent="-285750" algn="l">
              <a:lnSpc>
                <a:spcPct val="115000"/>
              </a:lnSpc>
              <a:spcBef>
                <a:spcPts val="0"/>
              </a:spcBef>
              <a:spcAft>
                <a:spcPts val="0"/>
              </a:spcAft>
              <a:buSzPts val="900"/>
              <a:buChar char="■"/>
              <a:defRPr/>
            </a:lvl3pPr>
            <a:lvl4pPr marL="1828800" lvl="3" indent="-285750" algn="l">
              <a:lnSpc>
                <a:spcPct val="115000"/>
              </a:lnSpc>
              <a:spcBef>
                <a:spcPts val="0"/>
              </a:spcBef>
              <a:spcAft>
                <a:spcPts val="0"/>
              </a:spcAft>
              <a:buSzPts val="900"/>
              <a:buChar char="●"/>
              <a:defRPr/>
            </a:lvl4pPr>
            <a:lvl5pPr marL="2286000" lvl="4" indent="-285750" algn="l">
              <a:lnSpc>
                <a:spcPct val="115000"/>
              </a:lnSpc>
              <a:spcBef>
                <a:spcPts val="0"/>
              </a:spcBef>
              <a:spcAft>
                <a:spcPts val="0"/>
              </a:spcAft>
              <a:buSzPts val="900"/>
              <a:buChar char="○"/>
              <a:defRPr/>
            </a:lvl5pPr>
            <a:lvl6pPr marL="2743200" lvl="5" indent="-285750" algn="l">
              <a:lnSpc>
                <a:spcPct val="115000"/>
              </a:lnSpc>
              <a:spcBef>
                <a:spcPts val="0"/>
              </a:spcBef>
              <a:spcAft>
                <a:spcPts val="0"/>
              </a:spcAft>
              <a:buSzPts val="900"/>
              <a:buChar char="■"/>
              <a:defRPr/>
            </a:lvl6pPr>
            <a:lvl7pPr marL="3200400" lvl="6" indent="-285750" algn="l">
              <a:lnSpc>
                <a:spcPct val="115000"/>
              </a:lnSpc>
              <a:spcBef>
                <a:spcPts val="0"/>
              </a:spcBef>
              <a:spcAft>
                <a:spcPts val="0"/>
              </a:spcAft>
              <a:buSzPts val="900"/>
              <a:buChar char="●"/>
              <a:defRPr/>
            </a:lvl7pPr>
            <a:lvl8pPr marL="3657600" lvl="7" indent="-285750" algn="l">
              <a:lnSpc>
                <a:spcPct val="115000"/>
              </a:lnSpc>
              <a:spcBef>
                <a:spcPts val="0"/>
              </a:spcBef>
              <a:spcAft>
                <a:spcPts val="0"/>
              </a:spcAft>
              <a:buSzPts val="900"/>
              <a:buChar char="○"/>
              <a:defRPr/>
            </a:lvl8pPr>
            <a:lvl9pPr marL="4114800" lvl="8" indent="-285750" algn="l">
              <a:lnSpc>
                <a:spcPct val="115000"/>
              </a:lnSpc>
              <a:spcBef>
                <a:spcPts val="0"/>
              </a:spcBef>
              <a:spcAft>
                <a:spcPts val="0"/>
              </a:spcAft>
              <a:buSzPts val="9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16"/>
        <p:cNvGrpSpPr/>
        <p:nvPr/>
      </p:nvGrpSpPr>
      <p:grpSpPr>
        <a:xfrm>
          <a:off x="0" y="0"/>
          <a:ext cx="0" cy="0"/>
          <a:chOff x="0" y="0"/>
          <a:chExt cx="0" cy="0"/>
        </a:xfrm>
      </p:grpSpPr>
      <p:sp>
        <p:nvSpPr>
          <p:cNvPr id="317" name="Google Shape;317;p45"/>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18" name="Google Shape;318;p4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285750" algn="ctr">
              <a:lnSpc>
                <a:spcPct val="115000"/>
              </a:lnSpc>
              <a:spcBef>
                <a:spcPts val="0"/>
              </a:spcBef>
              <a:spcAft>
                <a:spcPts val="0"/>
              </a:spcAft>
              <a:buSzPts val="900"/>
              <a:buChar char="●"/>
              <a:defRPr/>
            </a:lvl1pPr>
            <a:lvl2pPr marL="914400" lvl="1" indent="-285750" algn="ctr">
              <a:lnSpc>
                <a:spcPct val="115000"/>
              </a:lnSpc>
              <a:spcBef>
                <a:spcPts val="0"/>
              </a:spcBef>
              <a:spcAft>
                <a:spcPts val="0"/>
              </a:spcAft>
              <a:buSzPts val="900"/>
              <a:buChar char="○"/>
              <a:defRPr/>
            </a:lvl2pPr>
            <a:lvl3pPr marL="1371600" lvl="2" indent="-285750" algn="ctr">
              <a:lnSpc>
                <a:spcPct val="115000"/>
              </a:lnSpc>
              <a:spcBef>
                <a:spcPts val="0"/>
              </a:spcBef>
              <a:spcAft>
                <a:spcPts val="0"/>
              </a:spcAft>
              <a:buSzPts val="900"/>
              <a:buChar char="■"/>
              <a:defRPr/>
            </a:lvl3pPr>
            <a:lvl4pPr marL="1828800" lvl="3" indent="-285750" algn="ctr">
              <a:lnSpc>
                <a:spcPct val="115000"/>
              </a:lnSpc>
              <a:spcBef>
                <a:spcPts val="0"/>
              </a:spcBef>
              <a:spcAft>
                <a:spcPts val="0"/>
              </a:spcAft>
              <a:buSzPts val="900"/>
              <a:buChar char="●"/>
              <a:defRPr/>
            </a:lvl4pPr>
            <a:lvl5pPr marL="2286000" lvl="4" indent="-285750" algn="ctr">
              <a:lnSpc>
                <a:spcPct val="115000"/>
              </a:lnSpc>
              <a:spcBef>
                <a:spcPts val="0"/>
              </a:spcBef>
              <a:spcAft>
                <a:spcPts val="0"/>
              </a:spcAft>
              <a:buSzPts val="900"/>
              <a:buChar char="○"/>
              <a:defRPr/>
            </a:lvl5pPr>
            <a:lvl6pPr marL="2743200" lvl="5" indent="-285750" algn="ctr">
              <a:lnSpc>
                <a:spcPct val="115000"/>
              </a:lnSpc>
              <a:spcBef>
                <a:spcPts val="0"/>
              </a:spcBef>
              <a:spcAft>
                <a:spcPts val="0"/>
              </a:spcAft>
              <a:buSzPts val="900"/>
              <a:buChar char="■"/>
              <a:defRPr/>
            </a:lvl6pPr>
            <a:lvl7pPr marL="3200400" lvl="6" indent="-285750" algn="ctr">
              <a:lnSpc>
                <a:spcPct val="115000"/>
              </a:lnSpc>
              <a:spcBef>
                <a:spcPts val="0"/>
              </a:spcBef>
              <a:spcAft>
                <a:spcPts val="0"/>
              </a:spcAft>
              <a:buSzPts val="900"/>
              <a:buChar char="●"/>
              <a:defRPr/>
            </a:lvl7pPr>
            <a:lvl8pPr marL="3657600" lvl="7" indent="-285750" algn="ctr">
              <a:lnSpc>
                <a:spcPct val="115000"/>
              </a:lnSpc>
              <a:spcBef>
                <a:spcPts val="0"/>
              </a:spcBef>
              <a:spcAft>
                <a:spcPts val="0"/>
              </a:spcAft>
              <a:buSzPts val="900"/>
              <a:buChar char="○"/>
              <a:defRPr/>
            </a:lvl8pPr>
            <a:lvl9pPr marL="4114800" lvl="8" indent="-285750" algn="ctr">
              <a:lnSpc>
                <a:spcPct val="115000"/>
              </a:lnSpc>
              <a:spcBef>
                <a:spcPts val="0"/>
              </a:spcBef>
              <a:spcAft>
                <a:spcPts val="0"/>
              </a:spcAft>
              <a:buSzPts val="9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9"/>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20"/>
        <p:cNvGrpSpPr/>
        <p:nvPr/>
      </p:nvGrpSpPr>
      <p:grpSpPr>
        <a:xfrm>
          <a:off x="0" y="0"/>
          <a:ext cx="0" cy="0"/>
          <a:chOff x="0" y="0"/>
          <a:chExt cx="0" cy="0"/>
        </a:xfrm>
      </p:grpSpPr>
      <p:sp>
        <p:nvSpPr>
          <p:cNvPr id="321" name="Google Shape;321;p47"/>
          <p:cNvSpPr txBox="1">
            <a:spLocks noGrp="1"/>
          </p:cNvSpPr>
          <p:nvPr>
            <p:ph type="title"/>
          </p:nvPr>
        </p:nvSpPr>
        <p:spPr>
          <a:xfrm>
            <a:off x="677325" y="1832775"/>
            <a:ext cx="3217200" cy="1484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322" name="Google Shape;322;p47"/>
          <p:cNvSpPr txBox="1">
            <a:spLocks noGrp="1"/>
          </p:cNvSpPr>
          <p:nvPr>
            <p:ph type="subTitle" idx="1"/>
          </p:nvPr>
        </p:nvSpPr>
        <p:spPr>
          <a:xfrm>
            <a:off x="4406650" y="393750"/>
            <a:ext cx="4409700" cy="542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23" name="Google Shape;323;p47"/>
          <p:cNvSpPr txBox="1">
            <a:spLocks noGrp="1"/>
          </p:cNvSpPr>
          <p:nvPr>
            <p:ph type="subTitle" idx="2"/>
          </p:nvPr>
        </p:nvSpPr>
        <p:spPr>
          <a:xfrm>
            <a:off x="4406650" y="1151705"/>
            <a:ext cx="4409700" cy="542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24" name="Google Shape;324;p47"/>
          <p:cNvSpPr txBox="1">
            <a:spLocks noGrp="1"/>
          </p:cNvSpPr>
          <p:nvPr>
            <p:ph type="subTitle" idx="3"/>
          </p:nvPr>
        </p:nvSpPr>
        <p:spPr>
          <a:xfrm>
            <a:off x="4406650" y="3425570"/>
            <a:ext cx="4409700" cy="542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25" name="Google Shape;325;p47"/>
          <p:cNvSpPr txBox="1">
            <a:spLocks noGrp="1"/>
          </p:cNvSpPr>
          <p:nvPr>
            <p:ph type="subTitle" idx="4"/>
          </p:nvPr>
        </p:nvSpPr>
        <p:spPr>
          <a:xfrm>
            <a:off x="4406650" y="1909660"/>
            <a:ext cx="4409700" cy="542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26" name="Google Shape;326;p47"/>
          <p:cNvSpPr txBox="1">
            <a:spLocks noGrp="1"/>
          </p:cNvSpPr>
          <p:nvPr>
            <p:ph type="subTitle" idx="5"/>
          </p:nvPr>
        </p:nvSpPr>
        <p:spPr>
          <a:xfrm>
            <a:off x="4406650" y="4183525"/>
            <a:ext cx="4409700" cy="542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27" name="Google Shape;327;p47"/>
          <p:cNvSpPr txBox="1">
            <a:spLocks noGrp="1"/>
          </p:cNvSpPr>
          <p:nvPr>
            <p:ph type="subTitle" idx="6"/>
          </p:nvPr>
        </p:nvSpPr>
        <p:spPr>
          <a:xfrm>
            <a:off x="4406650" y="2667615"/>
            <a:ext cx="4409700" cy="542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328"/>
        <p:cNvGrpSpPr/>
        <p:nvPr/>
      </p:nvGrpSpPr>
      <p:grpSpPr>
        <a:xfrm>
          <a:off x="0" y="0"/>
          <a:ext cx="0" cy="0"/>
          <a:chOff x="0" y="0"/>
          <a:chExt cx="0" cy="0"/>
        </a:xfrm>
      </p:grpSpPr>
      <p:sp>
        <p:nvSpPr>
          <p:cNvPr id="329" name="Google Shape;329;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330" name="Google Shape;330;p48"/>
          <p:cNvSpPr txBox="1">
            <a:spLocks noGrp="1"/>
          </p:cNvSpPr>
          <p:nvPr>
            <p:ph type="body" idx="1"/>
          </p:nvPr>
        </p:nvSpPr>
        <p:spPr>
          <a:xfrm>
            <a:off x="311700" y="1152475"/>
            <a:ext cx="4473900" cy="3416400"/>
          </a:xfrm>
          <a:prstGeom prst="rect">
            <a:avLst/>
          </a:prstGeom>
          <a:noFill/>
          <a:ln>
            <a:noFill/>
          </a:ln>
        </p:spPr>
        <p:txBody>
          <a:bodyPr spcFirstLastPara="1" wrap="square" lIns="91425" tIns="91425" rIns="91425" bIns="91425" anchor="t" anchorCtr="0">
            <a:noAutofit/>
          </a:bodyPr>
          <a:lstStyle>
            <a:lvl1pPr marL="457200" lvl="0" indent="-285750" algn="l">
              <a:lnSpc>
                <a:spcPct val="115000"/>
              </a:lnSpc>
              <a:spcBef>
                <a:spcPts val="0"/>
              </a:spcBef>
              <a:spcAft>
                <a:spcPts val="0"/>
              </a:spcAft>
              <a:buSzPts val="900"/>
              <a:buChar char="●"/>
              <a:defRPr/>
            </a:lvl1pPr>
            <a:lvl2pPr marL="914400" lvl="1" indent="-285750" algn="l">
              <a:lnSpc>
                <a:spcPct val="115000"/>
              </a:lnSpc>
              <a:spcBef>
                <a:spcPts val="0"/>
              </a:spcBef>
              <a:spcAft>
                <a:spcPts val="0"/>
              </a:spcAft>
              <a:buSzPts val="900"/>
              <a:buChar char="○"/>
              <a:defRPr/>
            </a:lvl2pPr>
            <a:lvl3pPr marL="1371600" lvl="2" indent="-285750" algn="l">
              <a:lnSpc>
                <a:spcPct val="115000"/>
              </a:lnSpc>
              <a:spcBef>
                <a:spcPts val="0"/>
              </a:spcBef>
              <a:spcAft>
                <a:spcPts val="0"/>
              </a:spcAft>
              <a:buSzPts val="900"/>
              <a:buChar char="■"/>
              <a:defRPr/>
            </a:lvl3pPr>
            <a:lvl4pPr marL="1828800" lvl="3" indent="-285750" algn="l">
              <a:lnSpc>
                <a:spcPct val="115000"/>
              </a:lnSpc>
              <a:spcBef>
                <a:spcPts val="0"/>
              </a:spcBef>
              <a:spcAft>
                <a:spcPts val="0"/>
              </a:spcAft>
              <a:buSzPts val="900"/>
              <a:buChar char="●"/>
              <a:defRPr/>
            </a:lvl4pPr>
            <a:lvl5pPr marL="2286000" lvl="4" indent="-285750" algn="l">
              <a:lnSpc>
                <a:spcPct val="115000"/>
              </a:lnSpc>
              <a:spcBef>
                <a:spcPts val="0"/>
              </a:spcBef>
              <a:spcAft>
                <a:spcPts val="0"/>
              </a:spcAft>
              <a:buSzPts val="900"/>
              <a:buChar char="○"/>
              <a:defRPr/>
            </a:lvl5pPr>
            <a:lvl6pPr marL="2743200" lvl="5" indent="-285750" algn="l">
              <a:lnSpc>
                <a:spcPct val="115000"/>
              </a:lnSpc>
              <a:spcBef>
                <a:spcPts val="0"/>
              </a:spcBef>
              <a:spcAft>
                <a:spcPts val="0"/>
              </a:spcAft>
              <a:buSzPts val="900"/>
              <a:buChar char="■"/>
              <a:defRPr/>
            </a:lvl6pPr>
            <a:lvl7pPr marL="3200400" lvl="6" indent="-285750" algn="l">
              <a:lnSpc>
                <a:spcPct val="115000"/>
              </a:lnSpc>
              <a:spcBef>
                <a:spcPts val="0"/>
              </a:spcBef>
              <a:spcAft>
                <a:spcPts val="0"/>
              </a:spcAft>
              <a:buSzPts val="900"/>
              <a:buChar char="●"/>
              <a:defRPr/>
            </a:lvl7pPr>
            <a:lvl8pPr marL="3657600" lvl="7" indent="-285750" algn="l">
              <a:lnSpc>
                <a:spcPct val="115000"/>
              </a:lnSpc>
              <a:spcBef>
                <a:spcPts val="0"/>
              </a:spcBef>
              <a:spcAft>
                <a:spcPts val="0"/>
              </a:spcAft>
              <a:buSzPts val="900"/>
              <a:buChar char="○"/>
              <a:defRPr/>
            </a:lvl8pPr>
            <a:lvl9pPr marL="4114800" lvl="8" indent="-285750" algn="l">
              <a:lnSpc>
                <a:spcPct val="115000"/>
              </a:lnSpc>
              <a:spcBef>
                <a:spcPts val="0"/>
              </a:spcBef>
              <a:spcAft>
                <a:spcPts val="0"/>
              </a:spcAft>
              <a:buSzPts val="900"/>
              <a:buChar char="■"/>
              <a:defRPr/>
            </a:lvl9pPr>
          </a:lstStyle>
          <a:p>
            <a:endParaRPr/>
          </a:p>
        </p:txBody>
      </p:sp>
      <p:sp>
        <p:nvSpPr>
          <p:cNvPr id="331" name="Google Shape;331;p48"/>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332"/>
        <p:cNvGrpSpPr/>
        <p:nvPr/>
      </p:nvGrpSpPr>
      <p:grpSpPr>
        <a:xfrm>
          <a:off x="0" y="0"/>
          <a:ext cx="0" cy="0"/>
          <a:chOff x="0" y="0"/>
          <a:chExt cx="0" cy="0"/>
        </a:xfrm>
      </p:grpSpPr>
      <p:sp>
        <p:nvSpPr>
          <p:cNvPr id="333" name="Google Shape;333;p49"/>
          <p:cNvSpPr txBox="1">
            <a:spLocks noGrp="1"/>
          </p:cNvSpPr>
          <p:nvPr>
            <p:ph type="title"/>
          </p:nvPr>
        </p:nvSpPr>
        <p:spPr>
          <a:xfrm>
            <a:off x="483175" y="450025"/>
            <a:ext cx="8184600" cy="75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34" name="Google Shape;334;p49"/>
          <p:cNvSpPr txBox="1">
            <a:spLocks noGrp="1"/>
          </p:cNvSpPr>
          <p:nvPr>
            <p:ph type="body" idx="1"/>
          </p:nvPr>
        </p:nvSpPr>
        <p:spPr>
          <a:xfrm>
            <a:off x="483150" y="2237788"/>
            <a:ext cx="3619800" cy="2373600"/>
          </a:xfrm>
          <a:prstGeom prst="rect">
            <a:avLst/>
          </a:prstGeom>
          <a:noFill/>
          <a:ln>
            <a:noFill/>
          </a:ln>
        </p:spPr>
        <p:txBody>
          <a:bodyPr spcFirstLastPara="1" wrap="square" lIns="91425" tIns="91425" rIns="91425" bIns="91425" anchor="t" anchorCtr="0">
            <a:noAutofit/>
          </a:bodyPr>
          <a:lstStyle>
            <a:lvl1pPr marL="457200" lvl="0" indent="-285750" algn="l">
              <a:lnSpc>
                <a:spcPct val="115000"/>
              </a:lnSpc>
              <a:spcBef>
                <a:spcPts val="0"/>
              </a:spcBef>
              <a:spcAft>
                <a:spcPts val="0"/>
              </a:spcAft>
              <a:buSzPts val="900"/>
              <a:buChar char="●"/>
              <a:defRPr/>
            </a:lvl1pPr>
            <a:lvl2pPr marL="914400" lvl="1" indent="-285750" algn="l">
              <a:lnSpc>
                <a:spcPct val="115000"/>
              </a:lnSpc>
              <a:spcBef>
                <a:spcPts val="0"/>
              </a:spcBef>
              <a:spcAft>
                <a:spcPts val="0"/>
              </a:spcAft>
              <a:buSzPts val="900"/>
              <a:buChar char="○"/>
              <a:defRPr/>
            </a:lvl2pPr>
            <a:lvl3pPr marL="1371600" lvl="2" indent="-285750" algn="l">
              <a:lnSpc>
                <a:spcPct val="115000"/>
              </a:lnSpc>
              <a:spcBef>
                <a:spcPts val="0"/>
              </a:spcBef>
              <a:spcAft>
                <a:spcPts val="0"/>
              </a:spcAft>
              <a:buSzPts val="900"/>
              <a:buChar char="■"/>
              <a:defRPr/>
            </a:lvl3pPr>
            <a:lvl4pPr marL="1828800" lvl="3" indent="-285750" algn="l">
              <a:lnSpc>
                <a:spcPct val="115000"/>
              </a:lnSpc>
              <a:spcBef>
                <a:spcPts val="0"/>
              </a:spcBef>
              <a:spcAft>
                <a:spcPts val="0"/>
              </a:spcAft>
              <a:buSzPts val="900"/>
              <a:buChar char="●"/>
              <a:defRPr/>
            </a:lvl4pPr>
            <a:lvl5pPr marL="2286000" lvl="4" indent="-285750" algn="l">
              <a:lnSpc>
                <a:spcPct val="115000"/>
              </a:lnSpc>
              <a:spcBef>
                <a:spcPts val="0"/>
              </a:spcBef>
              <a:spcAft>
                <a:spcPts val="0"/>
              </a:spcAft>
              <a:buSzPts val="900"/>
              <a:buChar char="○"/>
              <a:defRPr/>
            </a:lvl5pPr>
            <a:lvl6pPr marL="2743200" lvl="5" indent="-285750" algn="l">
              <a:lnSpc>
                <a:spcPct val="115000"/>
              </a:lnSpc>
              <a:spcBef>
                <a:spcPts val="0"/>
              </a:spcBef>
              <a:spcAft>
                <a:spcPts val="0"/>
              </a:spcAft>
              <a:buSzPts val="900"/>
              <a:buChar char="■"/>
              <a:defRPr/>
            </a:lvl6pPr>
            <a:lvl7pPr marL="3200400" lvl="6" indent="-285750" algn="l">
              <a:lnSpc>
                <a:spcPct val="115000"/>
              </a:lnSpc>
              <a:spcBef>
                <a:spcPts val="0"/>
              </a:spcBef>
              <a:spcAft>
                <a:spcPts val="0"/>
              </a:spcAft>
              <a:buSzPts val="900"/>
              <a:buChar char="●"/>
              <a:defRPr/>
            </a:lvl7pPr>
            <a:lvl8pPr marL="3657600" lvl="7" indent="-285750" algn="l">
              <a:lnSpc>
                <a:spcPct val="115000"/>
              </a:lnSpc>
              <a:spcBef>
                <a:spcPts val="0"/>
              </a:spcBef>
              <a:spcAft>
                <a:spcPts val="0"/>
              </a:spcAft>
              <a:buSzPts val="900"/>
              <a:buChar char="○"/>
              <a:defRPr/>
            </a:lvl8pPr>
            <a:lvl9pPr marL="4114800" lvl="8" indent="-285750" algn="l">
              <a:lnSpc>
                <a:spcPct val="115000"/>
              </a:lnSpc>
              <a:spcBef>
                <a:spcPts val="0"/>
              </a:spcBef>
              <a:spcAft>
                <a:spcPts val="0"/>
              </a:spcAft>
              <a:buSzPts val="900"/>
              <a:buChar char="■"/>
              <a:defRPr/>
            </a:lvl9pPr>
          </a:lstStyle>
          <a:p>
            <a:endParaRPr/>
          </a:p>
        </p:txBody>
      </p:sp>
      <p:sp>
        <p:nvSpPr>
          <p:cNvPr id="335" name="Google Shape;335;p49"/>
          <p:cNvSpPr txBox="1">
            <a:spLocks noGrp="1"/>
          </p:cNvSpPr>
          <p:nvPr>
            <p:ph type="body" idx="2"/>
          </p:nvPr>
        </p:nvSpPr>
        <p:spPr>
          <a:xfrm>
            <a:off x="5048000" y="2237788"/>
            <a:ext cx="3619800" cy="2373600"/>
          </a:xfrm>
          <a:prstGeom prst="rect">
            <a:avLst/>
          </a:prstGeom>
          <a:noFill/>
          <a:ln>
            <a:noFill/>
          </a:ln>
        </p:spPr>
        <p:txBody>
          <a:bodyPr spcFirstLastPara="1" wrap="square" lIns="91425" tIns="91425" rIns="91425" bIns="91425" anchor="t" anchorCtr="0">
            <a:noAutofit/>
          </a:bodyPr>
          <a:lstStyle>
            <a:lvl1pPr marL="457200" lvl="0" indent="-285750" algn="l">
              <a:lnSpc>
                <a:spcPct val="115000"/>
              </a:lnSpc>
              <a:spcBef>
                <a:spcPts val="0"/>
              </a:spcBef>
              <a:spcAft>
                <a:spcPts val="0"/>
              </a:spcAft>
              <a:buSzPts val="900"/>
              <a:buChar char="●"/>
              <a:defRPr/>
            </a:lvl1pPr>
            <a:lvl2pPr marL="914400" lvl="1" indent="-285750" algn="l">
              <a:lnSpc>
                <a:spcPct val="115000"/>
              </a:lnSpc>
              <a:spcBef>
                <a:spcPts val="0"/>
              </a:spcBef>
              <a:spcAft>
                <a:spcPts val="0"/>
              </a:spcAft>
              <a:buSzPts val="900"/>
              <a:buChar char="○"/>
              <a:defRPr/>
            </a:lvl2pPr>
            <a:lvl3pPr marL="1371600" lvl="2" indent="-285750" algn="l">
              <a:lnSpc>
                <a:spcPct val="115000"/>
              </a:lnSpc>
              <a:spcBef>
                <a:spcPts val="0"/>
              </a:spcBef>
              <a:spcAft>
                <a:spcPts val="0"/>
              </a:spcAft>
              <a:buSzPts val="900"/>
              <a:buChar char="■"/>
              <a:defRPr/>
            </a:lvl3pPr>
            <a:lvl4pPr marL="1828800" lvl="3" indent="-285750" algn="l">
              <a:lnSpc>
                <a:spcPct val="115000"/>
              </a:lnSpc>
              <a:spcBef>
                <a:spcPts val="0"/>
              </a:spcBef>
              <a:spcAft>
                <a:spcPts val="0"/>
              </a:spcAft>
              <a:buSzPts val="900"/>
              <a:buChar char="●"/>
              <a:defRPr/>
            </a:lvl4pPr>
            <a:lvl5pPr marL="2286000" lvl="4" indent="-285750" algn="l">
              <a:lnSpc>
                <a:spcPct val="115000"/>
              </a:lnSpc>
              <a:spcBef>
                <a:spcPts val="0"/>
              </a:spcBef>
              <a:spcAft>
                <a:spcPts val="0"/>
              </a:spcAft>
              <a:buSzPts val="900"/>
              <a:buChar char="○"/>
              <a:defRPr/>
            </a:lvl5pPr>
            <a:lvl6pPr marL="2743200" lvl="5" indent="-285750" algn="l">
              <a:lnSpc>
                <a:spcPct val="115000"/>
              </a:lnSpc>
              <a:spcBef>
                <a:spcPts val="0"/>
              </a:spcBef>
              <a:spcAft>
                <a:spcPts val="0"/>
              </a:spcAft>
              <a:buSzPts val="900"/>
              <a:buChar char="■"/>
              <a:defRPr/>
            </a:lvl6pPr>
            <a:lvl7pPr marL="3200400" lvl="6" indent="-285750" algn="l">
              <a:lnSpc>
                <a:spcPct val="115000"/>
              </a:lnSpc>
              <a:spcBef>
                <a:spcPts val="0"/>
              </a:spcBef>
              <a:spcAft>
                <a:spcPts val="0"/>
              </a:spcAft>
              <a:buSzPts val="900"/>
              <a:buChar char="●"/>
              <a:defRPr/>
            </a:lvl7pPr>
            <a:lvl8pPr marL="3657600" lvl="7" indent="-285750" algn="l">
              <a:lnSpc>
                <a:spcPct val="115000"/>
              </a:lnSpc>
              <a:spcBef>
                <a:spcPts val="0"/>
              </a:spcBef>
              <a:spcAft>
                <a:spcPts val="0"/>
              </a:spcAft>
              <a:buSzPts val="900"/>
              <a:buChar char="○"/>
              <a:defRPr/>
            </a:lvl8pPr>
            <a:lvl9pPr marL="4114800" lvl="8" indent="-285750" algn="l">
              <a:lnSpc>
                <a:spcPct val="115000"/>
              </a:lnSpc>
              <a:spcBef>
                <a:spcPts val="0"/>
              </a:spcBef>
              <a:spcAft>
                <a:spcPts val="0"/>
              </a:spcAft>
              <a:buSzPts val="900"/>
              <a:buChar char="■"/>
              <a:defRPr/>
            </a:lvl9pPr>
          </a:lstStyle>
          <a:p>
            <a:endParaRPr/>
          </a:p>
        </p:txBody>
      </p:sp>
      <p:sp>
        <p:nvSpPr>
          <p:cNvPr id="336" name="Google Shape;336;p49"/>
          <p:cNvSpPr txBox="1">
            <a:spLocks noGrp="1"/>
          </p:cNvSpPr>
          <p:nvPr>
            <p:ph type="subTitle" idx="3"/>
          </p:nvPr>
        </p:nvSpPr>
        <p:spPr>
          <a:xfrm>
            <a:off x="483150" y="1336161"/>
            <a:ext cx="3619800" cy="542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37" name="Google Shape;337;p49"/>
          <p:cNvSpPr txBox="1">
            <a:spLocks noGrp="1"/>
          </p:cNvSpPr>
          <p:nvPr>
            <p:ph type="subTitle" idx="4"/>
          </p:nvPr>
        </p:nvSpPr>
        <p:spPr>
          <a:xfrm>
            <a:off x="5048000" y="1336161"/>
            <a:ext cx="3619800" cy="542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338"/>
        <p:cNvGrpSpPr/>
        <p:nvPr/>
      </p:nvGrpSpPr>
      <p:grpSpPr>
        <a:xfrm>
          <a:off x="0" y="0"/>
          <a:ext cx="0" cy="0"/>
          <a:chOff x="0" y="0"/>
          <a:chExt cx="0" cy="0"/>
        </a:xfrm>
      </p:grpSpPr>
      <p:sp>
        <p:nvSpPr>
          <p:cNvPr id="339" name="Google Shape;339;p50"/>
          <p:cNvSpPr txBox="1">
            <a:spLocks noGrp="1"/>
          </p:cNvSpPr>
          <p:nvPr>
            <p:ph type="body" idx="1"/>
          </p:nvPr>
        </p:nvSpPr>
        <p:spPr>
          <a:xfrm>
            <a:off x="483175" y="2417500"/>
            <a:ext cx="2455500" cy="2373600"/>
          </a:xfrm>
          <a:prstGeom prst="rect">
            <a:avLst/>
          </a:prstGeom>
          <a:noFill/>
          <a:ln>
            <a:noFill/>
          </a:ln>
        </p:spPr>
        <p:txBody>
          <a:bodyPr spcFirstLastPara="1" wrap="square" lIns="91425" tIns="91425" rIns="91425" bIns="91425" anchor="t" anchorCtr="0">
            <a:noAutofit/>
          </a:bodyPr>
          <a:lstStyle>
            <a:lvl1pPr marL="457200" lvl="0" indent="-285750" algn="l">
              <a:lnSpc>
                <a:spcPct val="115000"/>
              </a:lnSpc>
              <a:spcBef>
                <a:spcPts val="0"/>
              </a:spcBef>
              <a:spcAft>
                <a:spcPts val="0"/>
              </a:spcAft>
              <a:buSzPts val="900"/>
              <a:buChar char="●"/>
              <a:defRPr/>
            </a:lvl1pPr>
            <a:lvl2pPr marL="914400" lvl="1" indent="-285750" algn="l">
              <a:lnSpc>
                <a:spcPct val="115000"/>
              </a:lnSpc>
              <a:spcBef>
                <a:spcPts val="0"/>
              </a:spcBef>
              <a:spcAft>
                <a:spcPts val="0"/>
              </a:spcAft>
              <a:buSzPts val="900"/>
              <a:buChar char="○"/>
              <a:defRPr/>
            </a:lvl2pPr>
            <a:lvl3pPr marL="1371600" lvl="2" indent="-285750" algn="l">
              <a:lnSpc>
                <a:spcPct val="115000"/>
              </a:lnSpc>
              <a:spcBef>
                <a:spcPts val="0"/>
              </a:spcBef>
              <a:spcAft>
                <a:spcPts val="0"/>
              </a:spcAft>
              <a:buSzPts val="900"/>
              <a:buChar char="■"/>
              <a:defRPr/>
            </a:lvl3pPr>
            <a:lvl4pPr marL="1828800" lvl="3" indent="-285750" algn="l">
              <a:lnSpc>
                <a:spcPct val="115000"/>
              </a:lnSpc>
              <a:spcBef>
                <a:spcPts val="0"/>
              </a:spcBef>
              <a:spcAft>
                <a:spcPts val="0"/>
              </a:spcAft>
              <a:buSzPts val="900"/>
              <a:buChar char="●"/>
              <a:defRPr/>
            </a:lvl4pPr>
            <a:lvl5pPr marL="2286000" lvl="4" indent="-285750" algn="l">
              <a:lnSpc>
                <a:spcPct val="115000"/>
              </a:lnSpc>
              <a:spcBef>
                <a:spcPts val="0"/>
              </a:spcBef>
              <a:spcAft>
                <a:spcPts val="0"/>
              </a:spcAft>
              <a:buSzPts val="900"/>
              <a:buChar char="○"/>
              <a:defRPr/>
            </a:lvl5pPr>
            <a:lvl6pPr marL="2743200" lvl="5" indent="-285750" algn="l">
              <a:lnSpc>
                <a:spcPct val="115000"/>
              </a:lnSpc>
              <a:spcBef>
                <a:spcPts val="0"/>
              </a:spcBef>
              <a:spcAft>
                <a:spcPts val="0"/>
              </a:spcAft>
              <a:buSzPts val="900"/>
              <a:buChar char="■"/>
              <a:defRPr/>
            </a:lvl6pPr>
            <a:lvl7pPr marL="3200400" lvl="6" indent="-285750" algn="l">
              <a:lnSpc>
                <a:spcPct val="115000"/>
              </a:lnSpc>
              <a:spcBef>
                <a:spcPts val="0"/>
              </a:spcBef>
              <a:spcAft>
                <a:spcPts val="0"/>
              </a:spcAft>
              <a:buSzPts val="900"/>
              <a:buChar char="●"/>
              <a:defRPr/>
            </a:lvl7pPr>
            <a:lvl8pPr marL="3657600" lvl="7" indent="-285750" algn="l">
              <a:lnSpc>
                <a:spcPct val="115000"/>
              </a:lnSpc>
              <a:spcBef>
                <a:spcPts val="0"/>
              </a:spcBef>
              <a:spcAft>
                <a:spcPts val="0"/>
              </a:spcAft>
              <a:buSzPts val="900"/>
              <a:buChar char="○"/>
              <a:defRPr/>
            </a:lvl8pPr>
            <a:lvl9pPr marL="4114800" lvl="8" indent="-285750" algn="l">
              <a:lnSpc>
                <a:spcPct val="115000"/>
              </a:lnSpc>
              <a:spcBef>
                <a:spcPts val="0"/>
              </a:spcBef>
              <a:spcAft>
                <a:spcPts val="0"/>
              </a:spcAft>
              <a:buSzPts val="900"/>
              <a:buChar char="■"/>
              <a:defRPr/>
            </a:lvl9pPr>
          </a:lstStyle>
          <a:p>
            <a:endParaRPr/>
          </a:p>
        </p:txBody>
      </p:sp>
      <p:sp>
        <p:nvSpPr>
          <p:cNvPr id="340" name="Google Shape;340;p50"/>
          <p:cNvSpPr txBox="1">
            <a:spLocks noGrp="1"/>
          </p:cNvSpPr>
          <p:nvPr>
            <p:ph type="body" idx="2"/>
          </p:nvPr>
        </p:nvSpPr>
        <p:spPr>
          <a:xfrm>
            <a:off x="3347725" y="2417500"/>
            <a:ext cx="2455500" cy="2373600"/>
          </a:xfrm>
          <a:prstGeom prst="rect">
            <a:avLst/>
          </a:prstGeom>
          <a:noFill/>
          <a:ln>
            <a:noFill/>
          </a:ln>
        </p:spPr>
        <p:txBody>
          <a:bodyPr spcFirstLastPara="1" wrap="square" lIns="91425" tIns="91425" rIns="91425" bIns="91425" anchor="t" anchorCtr="0">
            <a:noAutofit/>
          </a:bodyPr>
          <a:lstStyle>
            <a:lvl1pPr marL="457200" lvl="0" indent="-285750" algn="l">
              <a:lnSpc>
                <a:spcPct val="115000"/>
              </a:lnSpc>
              <a:spcBef>
                <a:spcPts val="0"/>
              </a:spcBef>
              <a:spcAft>
                <a:spcPts val="0"/>
              </a:spcAft>
              <a:buSzPts val="900"/>
              <a:buChar char="●"/>
              <a:defRPr/>
            </a:lvl1pPr>
            <a:lvl2pPr marL="914400" lvl="1" indent="-285750" algn="l">
              <a:lnSpc>
                <a:spcPct val="115000"/>
              </a:lnSpc>
              <a:spcBef>
                <a:spcPts val="0"/>
              </a:spcBef>
              <a:spcAft>
                <a:spcPts val="0"/>
              </a:spcAft>
              <a:buSzPts val="900"/>
              <a:buChar char="○"/>
              <a:defRPr/>
            </a:lvl2pPr>
            <a:lvl3pPr marL="1371600" lvl="2" indent="-285750" algn="l">
              <a:lnSpc>
                <a:spcPct val="115000"/>
              </a:lnSpc>
              <a:spcBef>
                <a:spcPts val="0"/>
              </a:spcBef>
              <a:spcAft>
                <a:spcPts val="0"/>
              </a:spcAft>
              <a:buSzPts val="900"/>
              <a:buChar char="■"/>
              <a:defRPr/>
            </a:lvl3pPr>
            <a:lvl4pPr marL="1828800" lvl="3" indent="-285750" algn="l">
              <a:lnSpc>
                <a:spcPct val="115000"/>
              </a:lnSpc>
              <a:spcBef>
                <a:spcPts val="0"/>
              </a:spcBef>
              <a:spcAft>
                <a:spcPts val="0"/>
              </a:spcAft>
              <a:buSzPts val="900"/>
              <a:buChar char="●"/>
              <a:defRPr/>
            </a:lvl4pPr>
            <a:lvl5pPr marL="2286000" lvl="4" indent="-285750" algn="l">
              <a:lnSpc>
                <a:spcPct val="115000"/>
              </a:lnSpc>
              <a:spcBef>
                <a:spcPts val="0"/>
              </a:spcBef>
              <a:spcAft>
                <a:spcPts val="0"/>
              </a:spcAft>
              <a:buSzPts val="900"/>
              <a:buChar char="○"/>
              <a:defRPr/>
            </a:lvl5pPr>
            <a:lvl6pPr marL="2743200" lvl="5" indent="-285750" algn="l">
              <a:lnSpc>
                <a:spcPct val="115000"/>
              </a:lnSpc>
              <a:spcBef>
                <a:spcPts val="0"/>
              </a:spcBef>
              <a:spcAft>
                <a:spcPts val="0"/>
              </a:spcAft>
              <a:buSzPts val="900"/>
              <a:buChar char="■"/>
              <a:defRPr/>
            </a:lvl6pPr>
            <a:lvl7pPr marL="3200400" lvl="6" indent="-285750" algn="l">
              <a:lnSpc>
                <a:spcPct val="115000"/>
              </a:lnSpc>
              <a:spcBef>
                <a:spcPts val="0"/>
              </a:spcBef>
              <a:spcAft>
                <a:spcPts val="0"/>
              </a:spcAft>
              <a:buSzPts val="900"/>
              <a:buChar char="●"/>
              <a:defRPr/>
            </a:lvl7pPr>
            <a:lvl8pPr marL="3657600" lvl="7" indent="-285750" algn="l">
              <a:lnSpc>
                <a:spcPct val="115000"/>
              </a:lnSpc>
              <a:spcBef>
                <a:spcPts val="0"/>
              </a:spcBef>
              <a:spcAft>
                <a:spcPts val="0"/>
              </a:spcAft>
              <a:buSzPts val="900"/>
              <a:buChar char="○"/>
              <a:defRPr/>
            </a:lvl8pPr>
            <a:lvl9pPr marL="4114800" lvl="8" indent="-285750" algn="l">
              <a:lnSpc>
                <a:spcPct val="115000"/>
              </a:lnSpc>
              <a:spcBef>
                <a:spcPts val="0"/>
              </a:spcBef>
              <a:spcAft>
                <a:spcPts val="0"/>
              </a:spcAft>
              <a:buSzPts val="900"/>
              <a:buChar char="■"/>
              <a:defRPr/>
            </a:lvl9pPr>
          </a:lstStyle>
          <a:p>
            <a:endParaRPr/>
          </a:p>
        </p:txBody>
      </p:sp>
      <p:sp>
        <p:nvSpPr>
          <p:cNvPr id="341" name="Google Shape;341;p50"/>
          <p:cNvSpPr txBox="1">
            <a:spLocks noGrp="1"/>
          </p:cNvSpPr>
          <p:nvPr>
            <p:ph type="title"/>
          </p:nvPr>
        </p:nvSpPr>
        <p:spPr>
          <a:xfrm>
            <a:off x="483175" y="450025"/>
            <a:ext cx="8184600" cy="75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42" name="Google Shape;342;p50"/>
          <p:cNvSpPr txBox="1">
            <a:spLocks noGrp="1"/>
          </p:cNvSpPr>
          <p:nvPr>
            <p:ph type="subTitle" idx="3"/>
          </p:nvPr>
        </p:nvSpPr>
        <p:spPr>
          <a:xfrm>
            <a:off x="483175" y="1336150"/>
            <a:ext cx="2455500" cy="7785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43" name="Google Shape;343;p50"/>
          <p:cNvSpPr txBox="1">
            <a:spLocks noGrp="1"/>
          </p:cNvSpPr>
          <p:nvPr>
            <p:ph type="subTitle" idx="4"/>
          </p:nvPr>
        </p:nvSpPr>
        <p:spPr>
          <a:xfrm>
            <a:off x="3347725" y="1336150"/>
            <a:ext cx="2455500" cy="7785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44" name="Google Shape;344;p50"/>
          <p:cNvSpPr txBox="1">
            <a:spLocks noGrp="1"/>
          </p:cNvSpPr>
          <p:nvPr>
            <p:ph type="subTitle" idx="5"/>
          </p:nvPr>
        </p:nvSpPr>
        <p:spPr>
          <a:xfrm>
            <a:off x="6212275" y="1336150"/>
            <a:ext cx="2455500" cy="7785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45" name="Google Shape;345;p50"/>
          <p:cNvSpPr txBox="1">
            <a:spLocks noGrp="1"/>
          </p:cNvSpPr>
          <p:nvPr>
            <p:ph type="body" idx="6"/>
          </p:nvPr>
        </p:nvSpPr>
        <p:spPr>
          <a:xfrm>
            <a:off x="6212275" y="2417500"/>
            <a:ext cx="2455500" cy="23736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SzPts val="900"/>
              <a:buChar char="●"/>
              <a:defRPr/>
            </a:lvl1pPr>
            <a:lvl2pPr marL="914400" lvl="1" indent="-285750" algn="l">
              <a:lnSpc>
                <a:spcPct val="115000"/>
              </a:lnSpc>
              <a:spcBef>
                <a:spcPts val="0"/>
              </a:spcBef>
              <a:spcAft>
                <a:spcPts val="0"/>
              </a:spcAft>
              <a:buSzPts val="900"/>
              <a:buChar char="○"/>
              <a:defRPr/>
            </a:lvl2pPr>
            <a:lvl3pPr marL="1371600" lvl="2" indent="-285750" algn="l">
              <a:lnSpc>
                <a:spcPct val="115000"/>
              </a:lnSpc>
              <a:spcBef>
                <a:spcPts val="0"/>
              </a:spcBef>
              <a:spcAft>
                <a:spcPts val="0"/>
              </a:spcAft>
              <a:buSzPts val="900"/>
              <a:buChar char="■"/>
              <a:defRPr/>
            </a:lvl3pPr>
            <a:lvl4pPr marL="1828800" lvl="3" indent="-285750" algn="l">
              <a:lnSpc>
                <a:spcPct val="115000"/>
              </a:lnSpc>
              <a:spcBef>
                <a:spcPts val="0"/>
              </a:spcBef>
              <a:spcAft>
                <a:spcPts val="0"/>
              </a:spcAft>
              <a:buSzPts val="900"/>
              <a:buChar char="●"/>
              <a:defRPr/>
            </a:lvl4pPr>
            <a:lvl5pPr marL="2286000" lvl="4" indent="-285750" algn="l">
              <a:lnSpc>
                <a:spcPct val="115000"/>
              </a:lnSpc>
              <a:spcBef>
                <a:spcPts val="0"/>
              </a:spcBef>
              <a:spcAft>
                <a:spcPts val="0"/>
              </a:spcAft>
              <a:buSzPts val="900"/>
              <a:buChar char="○"/>
              <a:defRPr/>
            </a:lvl5pPr>
            <a:lvl6pPr marL="2743200" lvl="5" indent="-285750" algn="l">
              <a:lnSpc>
                <a:spcPct val="115000"/>
              </a:lnSpc>
              <a:spcBef>
                <a:spcPts val="0"/>
              </a:spcBef>
              <a:spcAft>
                <a:spcPts val="0"/>
              </a:spcAft>
              <a:buSzPts val="900"/>
              <a:buChar char="■"/>
              <a:defRPr/>
            </a:lvl6pPr>
            <a:lvl7pPr marL="3200400" lvl="6" indent="-285750" algn="l">
              <a:lnSpc>
                <a:spcPct val="115000"/>
              </a:lnSpc>
              <a:spcBef>
                <a:spcPts val="0"/>
              </a:spcBef>
              <a:spcAft>
                <a:spcPts val="0"/>
              </a:spcAft>
              <a:buSzPts val="900"/>
              <a:buChar char="●"/>
              <a:defRPr/>
            </a:lvl7pPr>
            <a:lvl8pPr marL="3657600" lvl="7" indent="-285750" algn="l">
              <a:lnSpc>
                <a:spcPct val="115000"/>
              </a:lnSpc>
              <a:spcBef>
                <a:spcPts val="0"/>
              </a:spcBef>
              <a:spcAft>
                <a:spcPts val="0"/>
              </a:spcAft>
              <a:buSzPts val="900"/>
              <a:buChar char="○"/>
              <a:defRPr/>
            </a:lvl8pPr>
            <a:lvl9pPr marL="4114800" lvl="8" indent="-285750" algn="l">
              <a:lnSpc>
                <a:spcPct val="115000"/>
              </a:lnSpc>
              <a:spcBef>
                <a:spcPts val="0"/>
              </a:spcBef>
              <a:spcAft>
                <a:spcPts val="0"/>
              </a:spcAft>
              <a:buSzPts val="9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346"/>
        <p:cNvGrpSpPr/>
        <p:nvPr/>
      </p:nvGrpSpPr>
      <p:grpSpPr>
        <a:xfrm>
          <a:off x="0" y="0"/>
          <a:ext cx="0" cy="0"/>
          <a:chOff x="0" y="0"/>
          <a:chExt cx="0" cy="0"/>
        </a:xfrm>
      </p:grpSpPr>
      <p:sp>
        <p:nvSpPr>
          <p:cNvPr id="347" name="Google Shape;347;p51"/>
          <p:cNvSpPr txBox="1">
            <a:spLocks noGrp="1"/>
          </p:cNvSpPr>
          <p:nvPr>
            <p:ph type="body" idx="1"/>
          </p:nvPr>
        </p:nvSpPr>
        <p:spPr>
          <a:xfrm>
            <a:off x="366725" y="1759093"/>
            <a:ext cx="3838500" cy="11385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285750" algn="l">
              <a:lnSpc>
                <a:spcPct val="115000"/>
              </a:lnSpc>
              <a:spcBef>
                <a:spcPts val="0"/>
              </a:spcBef>
              <a:spcAft>
                <a:spcPts val="0"/>
              </a:spcAft>
              <a:buSzPts val="900"/>
              <a:buChar char="○"/>
              <a:defRPr/>
            </a:lvl2pPr>
            <a:lvl3pPr marL="1371600" lvl="2" indent="-285750" algn="l">
              <a:lnSpc>
                <a:spcPct val="115000"/>
              </a:lnSpc>
              <a:spcBef>
                <a:spcPts val="0"/>
              </a:spcBef>
              <a:spcAft>
                <a:spcPts val="0"/>
              </a:spcAft>
              <a:buSzPts val="900"/>
              <a:buChar char="■"/>
              <a:defRPr/>
            </a:lvl3pPr>
            <a:lvl4pPr marL="1828800" lvl="3" indent="-285750" algn="l">
              <a:lnSpc>
                <a:spcPct val="115000"/>
              </a:lnSpc>
              <a:spcBef>
                <a:spcPts val="0"/>
              </a:spcBef>
              <a:spcAft>
                <a:spcPts val="0"/>
              </a:spcAft>
              <a:buSzPts val="900"/>
              <a:buChar char="●"/>
              <a:defRPr/>
            </a:lvl4pPr>
            <a:lvl5pPr marL="2286000" lvl="4" indent="-285750" algn="l">
              <a:lnSpc>
                <a:spcPct val="115000"/>
              </a:lnSpc>
              <a:spcBef>
                <a:spcPts val="0"/>
              </a:spcBef>
              <a:spcAft>
                <a:spcPts val="0"/>
              </a:spcAft>
              <a:buSzPts val="900"/>
              <a:buChar char="○"/>
              <a:defRPr/>
            </a:lvl5pPr>
            <a:lvl6pPr marL="2743200" lvl="5" indent="-285750" algn="l">
              <a:lnSpc>
                <a:spcPct val="115000"/>
              </a:lnSpc>
              <a:spcBef>
                <a:spcPts val="0"/>
              </a:spcBef>
              <a:spcAft>
                <a:spcPts val="0"/>
              </a:spcAft>
              <a:buSzPts val="900"/>
              <a:buChar char="■"/>
              <a:defRPr/>
            </a:lvl6pPr>
            <a:lvl7pPr marL="3200400" lvl="6" indent="-285750" algn="l">
              <a:lnSpc>
                <a:spcPct val="115000"/>
              </a:lnSpc>
              <a:spcBef>
                <a:spcPts val="0"/>
              </a:spcBef>
              <a:spcAft>
                <a:spcPts val="0"/>
              </a:spcAft>
              <a:buSzPts val="900"/>
              <a:buChar char="●"/>
              <a:defRPr/>
            </a:lvl7pPr>
            <a:lvl8pPr marL="3657600" lvl="7" indent="-285750" algn="l">
              <a:lnSpc>
                <a:spcPct val="115000"/>
              </a:lnSpc>
              <a:spcBef>
                <a:spcPts val="0"/>
              </a:spcBef>
              <a:spcAft>
                <a:spcPts val="0"/>
              </a:spcAft>
              <a:buSzPts val="900"/>
              <a:buChar char="○"/>
              <a:defRPr/>
            </a:lvl8pPr>
            <a:lvl9pPr marL="4114800" lvl="8" indent="-285750" algn="l">
              <a:lnSpc>
                <a:spcPct val="115000"/>
              </a:lnSpc>
              <a:spcBef>
                <a:spcPts val="0"/>
              </a:spcBef>
              <a:spcAft>
                <a:spcPts val="0"/>
              </a:spcAft>
              <a:buSzPts val="900"/>
              <a:buChar char="■"/>
              <a:defRPr/>
            </a:lvl9pPr>
          </a:lstStyle>
          <a:p>
            <a:endParaRPr/>
          </a:p>
        </p:txBody>
      </p:sp>
      <p:sp>
        <p:nvSpPr>
          <p:cNvPr id="348" name="Google Shape;348;p51"/>
          <p:cNvSpPr txBox="1">
            <a:spLocks noGrp="1"/>
          </p:cNvSpPr>
          <p:nvPr>
            <p:ph type="body" idx="2"/>
          </p:nvPr>
        </p:nvSpPr>
        <p:spPr>
          <a:xfrm>
            <a:off x="4938725" y="1759093"/>
            <a:ext cx="3838500" cy="11385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285750" algn="l">
              <a:lnSpc>
                <a:spcPct val="115000"/>
              </a:lnSpc>
              <a:spcBef>
                <a:spcPts val="0"/>
              </a:spcBef>
              <a:spcAft>
                <a:spcPts val="0"/>
              </a:spcAft>
              <a:buSzPts val="900"/>
              <a:buChar char="○"/>
              <a:defRPr/>
            </a:lvl2pPr>
            <a:lvl3pPr marL="1371600" lvl="2" indent="-285750" algn="l">
              <a:lnSpc>
                <a:spcPct val="115000"/>
              </a:lnSpc>
              <a:spcBef>
                <a:spcPts val="0"/>
              </a:spcBef>
              <a:spcAft>
                <a:spcPts val="0"/>
              </a:spcAft>
              <a:buSzPts val="900"/>
              <a:buChar char="■"/>
              <a:defRPr/>
            </a:lvl3pPr>
            <a:lvl4pPr marL="1828800" lvl="3" indent="-285750" algn="l">
              <a:lnSpc>
                <a:spcPct val="115000"/>
              </a:lnSpc>
              <a:spcBef>
                <a:spcPts val="0"/>
              </a:spcBef>
              <a:spcAft>
                <a:spcPts val="0"/>
              </a:spcAft>
              <a:buSzPts val="900"/>
              <a:buChar char="●"/>
              <a:defRPr/>
            </a:lvl4pPr>
            <a:lvl5pPr marL="2286000" lvl="4" indent="-285750" algn="l">
              <a:lnSpc>
                <a:spcPct val="115000"/>
              </a:lnSpc>
              <a:spcBef>
                <a:spcPts val="0"/>
              </a:spcBef>
              <a:spcAft>
                <a:spcPts val="0"/>
              </a:spcAft>
              <a:buSzPts val="900"/>
              <a:buChar char="○"/>
              <a:defRPr/>
            </a:lvl5pPr>
            <a:lvl6pPr marL="2743200" lvl="5" indent="-285750" algn="l">
              <a:lnSpc>
                <a:spcPct val="115000"/>
              </a:lnSpc>
              <a:spcBef>
                <a:spcPts val="0"/>
              </a:spcBef>
              <a:spcAft>
                <a:spcPts val="0"/>
              </a:spcAft>
              <a:buSzPts val="900"/>
              <a:buChar char="■"/>
              <a:defRPr/>
            </a:lvl6pPr>
            <a:lvl7pPr marL="3200400" lvl="6" indent="-285750" algn="l">
              <a:lnSpc>
                <a:spcPct val="115000"/>
              </a:lnSpc>
              <a:spcBef>
                <a:spcPts val="0"/>
              </a:spcBef>
              <a:spcAft>
                <a:spcPts val="0"/>
              </a:spcAft>
              <a:buSzPts val="900"/>
              <a:buChar char="●"/>
              <a:defRPr/>
            </a:lvl7pPr>
            <a:lvl8pPr marL="3657600" lvl="7" indent="-285750" algn="l">
              <a:lnSpc>
                <a:spcPct val="115000"/>
              </a:lnSpc>
              <a:spcBef>
                <a:spcPts val="0"/>
              </a:spcBef>
              <a:spcAft>
                <a:spcPts val="0"/>
              </a:spcAft>
              <a:buSzPts val="900"/>
              <a:buChar char="○"/>
              <a:defRPr/>
            </a:lvl8pPr>
            <a:lvl9pPr marL="4114800" lvl="8" indent="-285750" algn="l">
              <a:lnSpc>
                <a:spcPct val="115000"/>
              </a:lnSpc>
              <a:spcBef>
                <a:spcPts val="0"/>
              </a:spcBef>
              <a:spcAft>
                <a:spcPts val="0"/>
              </a:spcAft>
              <a:buSzPts val="900"/>
              <a:buChar char="■"/>
              <a:defRPr/>
            </a:lvl9pPr>
          </a:lstStyle>
          <a:p>
            <a:endParaRPr/>
          </a:p>
        </p:txBody>
      </p:sp>
      <p:sp>
        <p:nvSpPr>
          <p:cNvPr id="349" name="Google Shape;349;p51"/>
          <p:cNvSpPr txBox="1">
            <a:spLocks noGrp="1"/>
          </p:cNvSpPr>
          <p:nvPr>
            <p:ph type="body" idx="3"/>
          </p:nvPr>
        </p:nvSpPr>
        <p:spPr>
          <a:xfrm>
            <a:off x="366750" y="3648575"/>
            <a:ext cx="3838500" cy="1138500"/>
          </a:xfrm>
          <a:prstGeom prst="rect">
            <a:avLst/>
          </a:prstGeom>
          <a:noFill/>
          <a:ln>
            <a:noFill/>
          </a:ln>
        </p:spPr>
        <p:txBody>
          <a:bodyPr spcFirstLastPara="1" wrap="square" lIns="0" tIns="0" rIns="0" bIns="0" anchor="t" anchorCtr="0">
            <a:spAutoFit/>
          </a:bodyPr>
          <a:lstStyle>
            <a:lvl1pPr marL="457200" lvl="0" indent="-317500" algn="l">
              <a:lnSpc>
                <a:spcPct val="115000"/>
              </a:lnSpc>
              <a:spcBef>
                <a:spcPts val="0"/>
              </a:spcBef>
              <a:spcAft>
                <a:spcPts val="0"/>
              </a:spcAft>
              <a:buSzPts val="1400"/>
              <a:buChar char="●"/>
              <a:defRPr sz="1400"/>
            </a:lvl1pPr>
            <a:lvl2pPr marL="914400" lvl="1" indent="-285750" algn="l">
              <a:lnSpc>
                <a:spcPct val="115000"/>
              </a:lnSpc>
              <a:spcBef>
                <a:spcPts val="0"/>
              </a:spcBef>
              <a:spcAft>
                <a:spcPts val="0"/>
              </a:spcAft>
              <a:buSzPts val="900"/>
              <a:buChar char="○"/>
              <a:defRPr/>
            </a:lvl2pPr>
            <a:lvl3pPr marL="1371600" lvl="2" indent="-285750" algn="l">
              <a:lnSpc>
                <a:spcPct val="115000"/>
              </a:lnSpc>
              <a:spcBef>
                <a:spcPts val="0"/>
              </a:spcBef>
              <a:spcAft>
                <a:spcPts val="0"/>
              </a:spcAft>
              <a:buSzPts val="900"/>
              <a:buChar char="■"/>
              <a:defRPr/>
            </a:lvl3pPr>
            <a:lvl4pPr marL="1828800" lvl="3" indent="-285750" algn="l">
              <a:lnSpc>
                <a:spcPct val="115000"/>
              </a:lnSpc>
              <a:spcBef>
                <a:spcPts val="0"/>
              </a:spcBef>
              <a:spcAft>
                <a:spcPts val="0"/>
              </a:spcAft>
              <a:buSzPts val="900"/>
              <a:buChar char="●"/>
              <a:defRPr/>
            </a:lvl4pPr>
            <a:lvl5pPr marL="2286000" lvl="4" indent="-285750" algn="l">
              <a:lnSpc>
                <a:spcPct val="115000"/>
              </a:lnSpc>
              <a:spcBef>
                <a:spcPts val="0"/>
              </a:spcBef>
              <a:spcAft>
                <a:spcPts val="0"/>
              </a:spcAft>
              <a:buSzPts val="900"/>
              <a:buChar char="○"/>
              <a:defRPr/>
            </a:lvl5pPr>
            <a:lvl6pPr marL="2743200" lvl="5" indent="-285750" algn="l">
              <a:lnSpc>
                <a:spcPct val="115000"/>
              </a:lnSpc>
              <a:spcBef>
                <a:spcPts val="0"/>
              </a:spcBef>
              <a:spcAft>
                <a:spcPts val="0"/>
              </a:spcAft>
              <a:buSzPts val="900"/>
              <a:buChar char="■"/>
              <a:defRPr/>
            </a:lvl6pPr>
            <a:lvl7pPr marL="3200400" lvl="6" indent="-285750" algn="l">
              <a:lnSpc>
                <a:spcPct val="115000"/>
              </a:lnSpc>
              <a:spcBef>
                <a:spcPts val="0"/>
              </a:spcBef>
              <a:spcAft>
                <a:spcPts val="0"/>
              </a:spcAft>
              <a:buSzPts val="900"/>
              <a:buChar char="●"/>
              <a:defRPr/>
            </a:lvl7pPr>
            <a:lvl8pPr marL="3657600" lvl="7" indent="-285750" algn="l">
              <a:lnSpc>
                <a:spcPct val="115000"/>
              </a:lnSpc>
              <a:spcBef>
                <a:spcPts val="0"/>
              </a:spcBef>
              <a:spcAft>
                <a:spcPts val="0"/>
              </a:spcAft>
              <a:buSzPts val="900"/>
              <a:buChar char="○"/>
              <a:defRPr/>
            </a:lvl8pPr>
            <a:lvl9pPr marL="4114800" lvl="8" indent="-285750" algn="l">
              <a:lnSpc>
                <a:spcPct val="115000"/>
              </a:lnSpc>
              <a:spcBef>
                <a:spcPts val="0"/>
              </a:spcBef>
              <a:spcAft>
                <a:spcPts val="0"/>
              </a:spcAft>
              <a:buSzPts val="900"/>
              <a:buChar char="■"/>
              <a:defRPr/>
            </a:lvl9pPr>
          </a:lstStyle>
          <a:p>
            <a:endParaRPr/>
          </a:p>
        </p:txBody>
      </p:sp>
      <p:sp>
        <p:nvSpPr>
          <p:cNvPr id="350" name="Google Shape;350;p51"/>
          <p:cNvSpPr txBox="1">
            <a:spLocks noGrp="1"/>
          </p:cNvSpPr>
          <p:nvPr>
            <p:ph type="body" idx="4"/>
          </p:nvPr>
        </p:nvSpPr>
        <p:spPr>
          <a:xfrm>
            <a:off x="4938750" y="3648575"/>
            <a:ext cx="3838500" cy="11385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285750" algn="l">
              <a:lnSpc>
                <a:spcPct val="115000"/>
              </a:lnSpc>
              <a:spcBef>
                <a:spcPts val="0"/>
              </a:spcBef>
              <a:spcAft>
                <a:spcPts val="0"/>
              </a:spcAft>
              <a:buSzPts val="900"/>
              <a:buChar char="○"/>
              <a:defRPr/>
            </a:lvl2pPr>
            <a:lvl3pPr marL="1371600" lvl="2" indent="-285750" algn="l">
              <a:lnSpc>
                <a:spcPct val="115000"/>
              </a:lnSpc>
              <a:spcBef>
                <a:spcPts val="0"/>
              </a:spcBef>
              <a:spcAft>
                <a:spcPts val="0"/>
              </a:spcAft>
              <a:buSzPts val="900"/>
              <a:buChar char="■"/>
              <a:defRPr/>
            </a:lvl3pPr>
            <a:lvl4pPr marL="1828800" lvl="3" indent="-285750" algn="l">
              <a:lnSpc>
                <a:spcPct val="115000"/>
              </a:lnSpc>
              <a:spcBef>
                <a:spcPts val="0"/>
              </a:spcBef>
              <a:spcAft>
                <a:spcPts val="0"/>
              </a:spcAft>
              <a:buSzPts val="900"/>
              <a:buChar char="●"/>
              <a:defRPr/>
            </a:lvl4pPr>
            <a:lvl5pPr marL="2286000" lvl="4" indent="-285750" algn="l">
              <a:lnSpc>
                <a:spcPct val="115000"/>
              </a:lnSpc>
              <a:spcBef>
                <a:spcPts val="0"/>
              </a:spcBef>
              <a:spcAft>
                <a:spcPts val="0"/>
              </a:spcAft>
              <a:buSzPts val="900"/>
              <a:buChar char="○"/>
              <a:defRPr/>
            </a:lvl5pPr>
            <a:lvl6pPr marL="2743200" lvl="5" indent="-285750" algn="l">
              <a:lnSpc>
                <a:spcPct val="115000"/>
              </a:lnSpc>
              <a:spcBef>
                <a:spcPts val="0"/>
              </a:spcBef>
              <a:spcAft>
                <a:spcPts val="0"/>
              </a:spcAft>
              <a:buSzPts val="900"/>
              <a:buChar char="■"/>
              <a:defRPr/>
            </a:lvl6pPr>
            <a:lvl7pPr marL="3200400" lvl="6" indent="-285750" algn="l">
              <a:lnSpc>
                <a:spcPct val="115000"/>
              </a:lnSpc>
              <a:spcBef>
                <a:spcPts val="0"/>
              </a:spcBef>
              <a:spcAft>
                <a:spcPts val="0"/>
              </a:spcAft>
              <a:buSzPts val="900"/>
              <a:buChar char="●"/>
              <a:defRPr/>
            </a:lvl7pPr>
            <a:lvl8pPr marL="3657600" lvl="7" indent="-285750" algn="l">
              <a:lnSpc>
                <a:spcPct val="115000"/>
              </a:lnSpc>
              <a:spcBef>
                <a:spcPts val="0"/>
              </a:spcBef>
              <a:spcAft>
                <a:spcPts val="0"/>
              </a:spcAft>
              <a:buSzPts val="900"/>
              <a:buChar char="○"/>
              <a:defRPr/>
            </a:lvl8pPr>
            <a:lvl9pPr marL="4114800" lvl="8" indent="-285750" algn="l">
              <a:lnSpc>
                <a:spcPct val="115000"/>
              </a:lnSpc>
              <a:spcBef>
                <a:spcPts val="0"/>
              </a:spcBef>
              <a:spcAft>
                <a:spcPts val="0"/>
              </a:spcAft>
              <a:buSzPts val="900"/>
              <a:buChar char="■"/>
              <a:defRPr/>
            </a:lvl9pPr>
          </a:lstStyle>
          <a:p>
            <a:endParaRPr/>
          </a:p>
        </p:txBody>
      </p:sp>
      <p:sp>
        <p:nvSpPr>
          <p:cNvPr id="351" name="Google Shape;351;p51"/>
          <p:cNvSpPr txBox="1">
            <a:spLocks noGrp="1"/>
          </p:cNvSpPr>
          <p:nvPr>
            <p:ph type="title"/>
          </p:nvPr>
        </p:nvSpPr>
        <p:spPr>
          <a:xfrm>
            <a:off x="366750" y="450025"/>
            <a:ext cx="8184600" cy="75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52" name="Google Shape;352;p51"/>
          <p:cNvSpPr txBox="1">
            <a:spLocks noGrp="1"/>
          </p:cNvSpPr>
          <p:nvPr>
            <p:ph type="subTitle" idx="5"/>
          </p:nvPr>
        </p:nvSpPr>
        <p:spPr>
          <a:xfrm>
            <a:off x="366763" y="1277907"/>
            <a:ext cx="3838500" cy="4812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53" name="Google Shape;353;p51"/>
          <p:cNvSpPr txBox="1">
            <a:spLocks noGrp="1"/>
          </p:cNvSpPr>
          <p:nvPr>
            <p:ph type="subTitle" idx="6"/>
          </p:nvPr>
        </p:nvSpPr>
        <p:spPr>
          <a:xfrm>
            <a:off x="4938738" y="1277907"/>
            <a:ext cx="3838500" cy="4812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54" name="Google Shape;354;p51"/>
          <p:cNvSpPr txBox="1">
            <a:spLocks noGrp="1"/>
          </p:cNvSpPr>
          <p:nvPr>
            <p:ph type="subTitle" idx="7"/>
          </p:nvPr>
        </p:nvSpPr>
        <p:spPr>
          <a:xfrm>
            <a:off x="4938761" y="3167363"/>
            <a:ext cx="3838500" cy="4812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
        <p:nvSpPr>
          <p:cNvPr id="355" name="Google Shape;355;p51"/>
          <p:cNvSpPr txBox="1">
            <a:spLocks noGrp="1"/>
          </p:cNvSpPr>
          <p:nvPr>
            <p:ph type="subTitle" idx="8"/>
          </p:nvPr>
        </p:nvSpPr>
        <p:spPr>
          <a:xfrm>
            <a:off x="366750" y="3167363"/>
            <a:ext cx="3838500" cy="4812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2000"/>
              <a:buNone/>
              <a:defRPr sz="2000"/>
            </a:lvl1pPr>
            <a:lvl2pPr lvl="1" algn="l">
              <a:lnSpc>
                <a:spcPct val="115000"/>
              </a:lnSpc>
              <a:spcBef>
                <a:spcPts val="0"/>
              </a:spcBef>
              <a:spcAft>
                <a:spcPts val="0"/>
              </a:spcAft>
              <a:buSzPts val="2000"/>
              <a:buNone/>
              <a:defRPr sz="2000"/>
            </a:lvl2pPr>
            <a:lvl3pPr lvl="2" algn="l">
              <a:lnSpc>
                <a:spcPct val="115000"/>
              </a:lnSpc>
              <a:spcBef>
                <a:spcPts val="0"/>
              </a:spcBef>
              <a:spcAft>
                <a:spcPts val="0"/>
              </a:spcAft>
              <a:buSzPts val="2000"/>
              <a:buNone/>
              <a:defRPr sz="2000"/>
            </a:lvl3pPr>
            <a:lvl4pPr lvl="3" algn="l">
              <a:lnSpc>
                <a:spcPct val="115000"/>
              </a:lnSpc>
              <a:spcBef>
                <a:spcPts val="0"/>
              </a:spcBef>
              <a:spcAft>
                <a:spcPts val="0"/>
              </a:spcAft>
              <a:buSzPts val="2000"/>
              <a:buNone/>
              <a:defRPr sz="2000"/>
            </a:lvl4pPr>
            <a:lvl5pPr lvl="4" algn="l">
              <a:lnSpc>
                <a:spcPct val="115000"/>
              </a:lnSpc>
              <a:spcBef>
                <a:spcPts val="0"/>
              </a:spcBef>
              <a:spcAft>
                <a:spcPts val="0"/>
              </a:spcAft>
              <a:buSzPts val="2000"/>
              <a:buNone/>
              <a:defRPr sz="2000"/>
            </a:lvl5pPr>
            <a:lvl6pPr lvl="5" algn="l">
              <a:lnSpc>
                <a:spcPct val="115000"/>
              </a:lnSpc>
              <a:spcBef>
                <a:spcPts val="0"/>
              </a:spcBef>
              <a:spcAft>
                <a:spcPts val="0"/>
              </a:spcAft>
              <a:buSzPts val="2000"/>
              <a:buNone/>
              <a:defRPr sz="2000"/>
            </a:lvl6pPr>
            <a:lvl7pPr lvl="6" algn="l">
              <a:lnSpc>
                <a:spcPct val="115000"/>
              </a:lnSpc>
              <a:spcBef>
                <a:spcPts val="0"/>
              </a:spcBef>
              <a:spcAft>
                <a:spcPts val="0"/>
              </a:spcAft>
              <a:buSzPts val="2000"/>
              <a:buNone/>
              <a:defRPr sz="2000"/>
            </a:lvl7pPr>
            <a:lvl8pPr lvl="7" algn="l">
              <a:lnSpc>
                <a:spcPct val="115000"/>
              </a:lnSpc>
              <a:spcBef>
                <a:spcPts val="0"/>
              </a:spcBef>
              <a:spcAft>
                <a:spcPts val="0"/>
              </a:spcAft>
              <a:buSzPts val="2000"/>
              <a:buNone/>
              <a:defRPr sz="2000"/>
            </a:lvl8pPr>
            <a:lvl9pPr lvl="8" algn="l">
              <a:lnSpc>
                <a:spcPct val="115000"/>
              </a:lnSpc>
              <a:spcBef>
                <a:spcPts val="0"/>
              </a:spcBef>
              <a:spcAft>
                <a:spcPts val="0"/>
              </a:spcAft>
              <a:buSzPts val="2000"/>
              <a:buNone/>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alt">
  <p:cSld name="BLANK_1_1_1">
    <p:spTree>
      <p:nvGrpSpPr>
        <p:cNvPr id="1" name="Shape 31"/>
        <p:cNvGrpSpPr/>
        <p:nvPr/>
      </p:nvGrpSpPr>
      <p:grpSpPr>
        <a:xfrm>
          <a:off x="0" y="0"/>
          <a:ext cx="0" cy="0"/>
          <a:chOff x="0" y="0"/>
          <a:chExt cx="0" cy="0"/>
        </a:xfrm>
      </p:grpSpPr>
      <p:sp>
        <p:nvSpPr>
          <p:cNvPr id="32" name="Google Shape;32;p16"/>
          <p:cNvSpPr txBox="1">
            <a:spLocks noGrp="1"/>
          </p:cNvSpPr>
          <p:nvPr>
            <p:ph type="body" idx="1"/>
          </p:nvPr>
        </p:nvSpPr>
        <p:spPr>
          <a:xfrm>
            <a:off x="256025" y="2647675"/>
            <a:ext cx="3639600" cy="22398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33" name="Google Shape;33;p16"/>
          <p:cNvSpPr txBox="1">
            <a:spLocks noGrp="1"/>
          </p:cNvSpPr>
          <p:nvPr>
            <p:ph type="title"/>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34" name="Google Shape;34;p16"/>
          <p:cNvSpPr txBox="1">
            <a:spLocks noGrp="1"/>
          </p:cNvSpPr>
          <p:nvPr>
            <p:ph type="subTitle" idx="2"/>
          </p:nvPr>
        </p:nvSpPr>
        <p:spPr>
          <a:xfrm>
            <a:off x="7657750" y="256025"/>
            <a:ext cx="1230300" cy="275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dk1"/>
              </a:buClr>
              <a:buSzPts val="800"/>
              <a:buFont typeface="Montserrat"/>
              <a:buNone/>
              <a:defRPr>
                <a:solidFill>
                  <a:schemeClr val="dk1"/>
                </a:solidFill>
              </a:defRPr>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356"/>
        <p:cNvGrpSpPr/>
        <p:nvPr/>
      </p:nvGrpSpPr>
      <p:grpSpPr>
        <a:xfrm>
          <a:off x="0" y="0"/>
          <a:ext cx="0" cy="0"/>
          <a:chOff x="0" y="0"/>
          <a:chExt cx="0" cy="0"/>
        </a:xfrm>
      </p:grpSpPr>
      <p:sp>
        <p:nvSpPr>
          <p:cNvPr id="357" name="Google Shape;357;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358" name="Google Shape;358;p52"/>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359"/>
        <p:cNvGrpSpPr/>
        <p:nvPr/>
      </p:nvGrpSpPr>
      <p:grpSpPr>
        <a:xfrm>
          <a:off x="0" y="0"/>
          <a:ext cx="0" cy="0"/>
          <a:chOff x="0" y="0"/>
          <a:chExt cx="0" cy="0"/>
        </a:xfrm>
      </p:grpSpPr>
      <p:sp>
        <p:nvSpPr>
          <p:cNvPr id="360" name="Google Shape;360;p53"/>
          <p:cNvSpPr txBox="1">
            <a:spLocks noGrp="1"/>
          </p:cNvSpPr>
          <p:nvPr>
            <p:ph type="body" idx="1"/>
          </p:nvPr>
        </p:nvSpPr>
        <p:spPr>
          <a:xfrm>
            <a:off x="311700" y="4080225"/>
            <a:ext cx="4027500" cy="926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1" name="Google Shape;361;p53"/>
          <p:cNvSpPr>
            <a:spLocks noGrp="1"/>
          </p:cNvSpPr>
          <p:nvPr>
            <p:ph type="pic" idx="2"/>
          </p:nvPr>
        </p:nvSpPr>
        <p:spPr>
          <a:xfrm>
            <a:off x="4804825" y="1133300"/>
            <a:ext cx="4027500" cy="2392800"/>
          </a:xfrm>
          <a:prstGeom prst="rect">
            <a:avLst/>
          </a:prstGeom>
          <a:noFill/>
          <a:ln>
            <a:noFill/>
          </a:ln>
        </p:spPr>
      </p:sp>
      <p:sp>
        <p:nvSpPr>
          <p:cNvPr id="362" name="Google Shape;362;p53"/>
          <p:cNvSpPr>
            <a:spLocks noGrp="1"/>
          </p:cNvSpPr>
          <p:nvPr>
            <p:ph type="pic" idx="3"/>
          </p:nvPr>
        </p:nvSpPr>
        <p:spPr>
          <a:xfrm>
            <a:off x="311725" y="1133300"/>
            <a:ext cx="4027500" cy="2392800"/>
          </a:xfrm>
          <a:prstGeom prst="rect">
            <a:avLst/>
          </a:prstGeom>
          <a:noFill/>
          <a:ln>
            <a:noFill/>
          </a:ln>
        </p:spPr>
      </p:sp>
      <p:sp>
        <p:nvSpPr>
          <p:cNvPr id="363" name="Google Shape;363;p53"/>
          <p:cNvSpPr txBox="1">
            <a:spLocks noGrp="1"/>
          </p:cNvSpPr>
          <p:nvPr>
            <p:ph type="body" idx="4"/>
          </p:nvPr>
        </p:nvSpPr>
        <p:spPr>
          <a:xfrm>
            <a:off x="4804825" y="4080225"/>
            <a:ext cx="4027500" cy="926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4" name="Google Shape;364;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365" name="Google Shape;365;p53"/>
          <p:cNvSpPr txBox="1">
            <a:spLocks noGrp="1"/>
          </p:cNvSpPr>
          <p:nvPr>
            <p:ph type="subTitle" idx="5"/>
          </p:nvPr>
        </p:nvSpPr>
        <p:spPr>
          <a:xfrm>
            <a:off x="311725" y="3582900"/>
            <a:ext cx="4027500" cy="4812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800"/>
              <a:buNone/>
              <a:defRPr/>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a:endParaRPr/>
          </a:p>
        </p:txBody>
      </p:sp>
      <p:sp>
        <p:nvSpPr>
          <p:cNvPr id="366" name="Google Shape;366;p53"/>
          <p:cNvSpPr txBox="1">
            <a:spLocks noGrp="1"/>
          </p:cNvSpPr>
          <p:nvPr>
            <p:ph type="subTitle" idx="6"/>
          </p:nvPr>
        </p:nvSpPr>
        <p:spPr>
          <a:xfrm>
            <a:off x="4804825" y="3582900"/>
            <a:ext cx="4027500" cy="4812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800"/>
              <a:buNone/>
              <a:defRPr/>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367"/>
        <p:cNvGrpSpPr/>
        <p:nvPr/>
      </p:nvGrpSpPr>
      <p:grpSpPr>
        <a:xfrm>
          <a:off x="0" y="0"/>
          <a:ext cx="0" cy="0"/>
          <a:chOff x="0" y="0"/>
          <a:chExt cx="0" cy="0"/>
        </a:xfrm>
      </p:grpSpPr>
      <p:sp>
        <p:nvSpPr>
          <p:cNvPr id="368" name="Google Shape;368;p54"/>
          <p:cNvSpPr txBox="1">
            <a:spLocks noGrp="1"/>
          </p:cNvSpPr>
          <p:nvPr>
            <p:ph type="body" idx="1"/>
          </p:nvPr>
        </p:nvSpPr>
        <p:spPr>
          <a:xfrm>
            <a:off x="311700" y="3911700"/>
            <a:ext cx="2627100" cy="1018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9" name="Google Shape;369;p54"/>
          <p:cNvSpPr>
            <a:spLocks noGrp="1"/>
          </p:cNvSpPr>
          <p:nvPr>
            <p:ph type="pic" idx="2"/>
          </p:nvPr>
        </p:nvSpPr>
        <p:spPr>
          <a:xfrm>
            <a:off x="6205225" y="1128325"/>
            <a:ext cx="2627100" cy="2273100"/>
          </a:xfrm>
          <a:prstGeom prst="rect">
            <a:avLst/>
          </a:prstGeom>
          <a:noFill/>
          <a:ln>
            <a:noFill/>
          </a:ln>
        </p:spPr>
      </p:sp>
      <p:sp>
        <p:nvSpPr>
          <p:cNvPr id="370" name="Google Shape;370;p54"/>
          <p:cNvSpPr>
            <a:spLocks noGrp="1"/>
          </p:cNvSpPr>
          <p:nvPr>
            <p:ph type="pic" idx="3"/>
          </p:nvPr>
        </p:nvSpPr>
        <p:spPr>
          <a:xfrm>
            <a:off x="311725" y="1128325"/>
            <a:ext cx="2627100" cy="2273100"/>
          </a:xfrm>
          <a:prstGeom prst="rect">
            <a:avLst/>
          </a:prstGeom>
          <a:noFill/>
          <a:ln>
            <a:noFill/>
          </a:ln>
        </p:spPr>
      </p:sp>
      <p:sp>
        <p:nvSpPr>
          <p:cNvPr id="371" name="Google Shape;371;p54"/>
          <p:cNvSpPr txBox="1">
            <a:spLocks noGrp="1"/>
          </p:cNvSpPr>
          <p:nvPr>
            <p:ph type="body" idx="4"/>
          </p:nvPr>
        </p:nvSpPr>
        <p:spPr>
          <a:xfrm>
            <a:off x="6205225" y="3911700"/>
            <a:ext cx="2627100" cy="1018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2" name="Google Shape;372;p54"/>
          <p:cNvSpPr>
            <a:spLocks noGrp="1"/>
          </p:cNvSpPr>
          <p:nvPr>
            <p:ph type="pic" idx="5"/>
          </p:nvPr>
        </p:nvSpPr>
        <p:spPr>
          <a:xfrm>
            <a:off x="3255250" y="1128325"/>
            <a:ext cx="2627100" cy="2273100"/>
          </a:xfrm>
          <a:prstGeom prst="rect">
            <a:avLst/>
          </a:prstGeom>
          <a:noFill/>
          <a:ln>
            <a:noFill/>
          </a:ln>
        </p:spPr>
      </p:sp>
      <p:sp>
        <p:nvSpPr>
          <p:cNvPr id="373" name="Google Shape;373;p54"/>
          <p:cNvSpPr txBox="1">
            <a:spLocks noGrp="1"/>
          </p:cNvSpPr>
          <p:nvPr>
            <p:ph type="body" idx="6"/>
          </p:nvPr>
        </p:nvSpPr>
        <p:spPr>
          <a:xfrm>
            <a:off x="3255250" y="3911700"/>
            <a:ext cx="2627100" cy="1018500"/>
          </a:xfrm>
          <a:prstGeom prst="rect">
            <a:avLst/>
          </a:prstGeom>
          <a:noFill/>
          <a:ln>
            <a:noFill/>
          </a:ln>
        </p:spPr>
        <p:txBody>
          <a:bodyPr spcFirstLastPara="1" wrap="square" lIns="0" tIns="0" rIns="0" bIns="0" anchor="t" anchorCtr="0">
            <a:sp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4" name="Google Shape;374;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375" name="Google Shape;375;p54"/>
          <p:cNvSpPr txBox="1">
            <a:spLocks noGrp="1"/>
          </p:cNvSpPr>
          <p:nvPr>
            <p:ph type="subTitle" idx="7"/>
          </p:nvPr>
        </p:nvSpPr>
        <p:spPr>
          <a:xfrm>
            <a:off x="311725" y="3430500"/>
            <a:ext cx="2627100" cy="4812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800"/>
              <a:buNone/>
              <a:defRPr/>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a:endParaRPr/>
          </a:p>
        </p:txBody>
      </p:sp>
      <p:sp>
        <p:nvSpPr>
          <p:cNvPr id="376" name="Google Shape;376;p54"/>
          <p:cNvSpPr txBox="1">
            <a:spLocks noGrp="1"/>
          </p:cNvSpPr>
          <p:nvPr>
            <p:ph type="subTitle" idx="8"/>
          </p:nvPr>
        </p:nvSpPr>
        <p:spPr>
          <a:xfrm>
            <a:off x="6205225" y="3430500"/>
            <a:ext cx="2627100" cy="4812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800"/>
              <a:buNone/>
              <a:defRPr/>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a:endParaRPr/>
          </a:p>
        </p:txBody>
      </p:sp>
      <p:sp>
        <p:nvSpPr>
          <p:cNvPr id="377" name="Google Shape;377;p54"/>
          <p:cNvSpPr txBox="1">
            <a:spLocks noGrp="1"/>
          </p:cNvSpPr>
          <p:nvPr>
            <p:ph type="subTitle" idx="9"/>
          </p:nvPr>
        </p:nvSpPr>
        <p:spPr>
          <a:xfrm>
            <a:off x="3255250" y="3430500"/>
            <a:ext cx="2627100" cy="4812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800"/>
              <a:buNone/>
              <a:defRPr/>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378"/>
        <p:cNvGrpSpPr/>
        <p:nvPr/>
      </p:nvGrpSpPr>
      <p:grpSpPr>
        <a:xfrm>
          <a:off x="0" y="0"/>
          <a:ext cx="0" cy="0"/>
          <a:chOff x="0" y="0"/>
          <a:chExt cx="0" cy="0"/>
        </a:xfrm>
      </p:grpSpPr>
      <p:sp>
        <p:nvSpPr>
          <p:cNvPr id="379" name="Google Shape;379;p55"/>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380"/>
        <p:cNvGrpSpPr/>
        <p:nvPr/>
      </p:nvGrpSpPr>
      <p:grpSpPr>
        <a:xfrm>
          <a:off x="0" y="0"/>
          <a:ext cx="0" cy="0"/>
          <a:chOff x="0" y="0"/>
          <a:chExt cx="0" cy="0"/>
        </a:xfrm>
      </p:grpSpPr>
      <p:sp>
        <p:nvSpPr>
          <p:cNvPr id="381" name="Google Shape;381;p56"/>
          <p:cNvSpPr>
            <a:spLocks noGrp="1"/>
          </p:cNvSpPr>
          <p:nvPr>
            <p:ph type="pic" idx="2"/>
          </p:nvPr>
        </p:nvSpPr>
        <p:spPr>
          <a:xfrm>
            <a:off x="3389600" y="118913"/>
            <a:ext cx="1643700" cy="1535100"/>
          </a:xfrm>
          <a:prstGeom prst="rect">
            <a:avLst/>
          </a:prstGeom>
          <a:noFill/>
          <a:ln>
            <a:noFill/>
          </a:ln>
        </p:spPr>
      </p:sp>
      <p:sp>
        <p:nvSpPr>
          <p:cNvPr id="382" name="Google Shape;382;p56"/>
          <p:cNvSpPr>
            <a:spLocks noGrp="1"/>
          </p:cNvSpPr>
          <p:nvPr>
            <p:ph type="pic" idx="3"/>
          </p:nvPr>
        </p:nvSpPr>
        <p:spPr>
          <a:xfrm>
            <a:off x="5195935" y="118913"/>
            <a:ext cx="1643700" cy="1535100"/>
          </a:xfrm>
          <a:prstGeom prst="rect">
            <a:avLst/>
          </a:prstGeom>
          <a:noFill/>
          <a:ln>
            <a:noFill/>
          </a:ln>
        </p:spPr>
      </p:sp>
      <p:sp>
        <p:nvSpPr>
          <p:cNvPr id="383" name="Google Shape;383;p56"/>
          <p:cNvSpPr>
            <a:spLocks noGrp="1"/>
          </p:cNvSpPr>
          <p:nvPr>
            <p:ph type="pic" idx="4"/>
          </p:nvPr>
        </p:nvSpPr>
        <p:spPr>
          <a:xfrm>
            <a:off x="7002270" y="118913"/>
            <a:ext cx="1643700" cy="1535100"/>
          </a:xfrm>
          <a:prstGeom prst="rect">
            <a:avLst/>
          </a:prstGeom>
          <a:noFill/>
          <a:ln>
            <a:noFill/>
          </a:ln>
        </p:spPr>
      </p:sp>
      <p:sp>
        <p:nvSpPr>
          <p:cNvPr id="384" name="Google Shape;384;p56"/>
          <p:cNvSpPr>
            <a:spLocks noGrp="1"/>
          </p:cNvSpPr>
          <p:nvPr>
            <p:ph type="pic" idx="5"/>
          </p:nvPr>
        </p:nvSpPr>
        <p:spPr>
          <a:xfrm>
            <a:off x="3389588" y="1804212"/>
            <a:ext cx="1643700" cy="1535100"/>
          </a:xfrm>
          <a:prstGeom prst="rect">
            <a:avLst/>
          </a:prstGeom>
          <a:noFill/>
          <a:ln>
            <a:noFill/>
          </a:ln>
        </p:spPr>
      </p:sp>
      <p:sp>
        <p:nvSpPr>
          <p:cNvPr id="385" name="Google Shape;385;p56"/>
          <p:cNvSpPr>
            <a:spLocks noGrp="1"/>
          </p:cNvSpPr>
          <p:nvPr>
            <p:ph type="pic" idx="6"/>
          </p:nvPr>
        </p:nvSpPr>
        <p:spPr>
          <a:xfrm>
            <a:off x="5195922" y="1804212"/>
            <a:ext cx="1643700" cy="1535100"/>
          </a:xfrm>
          <a:prstGeom prst="rect">
            <a:avLst/>
          </a:prstGeom>
          <a:noFill/>
          <a:ln>
            <a:noFill/>
          </a:ln>
        </p:spPr>
      </p:sp>
      <p:sp>
        <p:nvSpPr>
          <p:cNvPr id="386" name="Google Shape;386;p56"/>
          <p:cNvSpPr>
            <a:spLocks noGrp="1"/>
          </p:cNvSpPr>
          <p:nvPr>
            <p:ph type="pic" idx="7"/>
          </p:nvPr>
        </p:nvSpPr>
        <p:spPr>
          <a:xfrm>
            <a:off x="7002257" y="1804212"/>
            <a:ext cx="1643700" cy="1535100"/>
          </a:xfrm>
          <a:prstGeom prst="rect">
            <a:avLst/>
          </a:prstGeom>
          <a:noFill/>
          <a:ln>
            <a:noFill/>
          </a:ln>
        </p:spPr>
      </p:sp>
      <p:sp>
        <p:nvSpPr>
          <p:cNvPr id="387" name="Google Shape;387;p56"/>
          <p:cNvSpPr txBox="1">
            <a:spLocks noGrp="1"/>
          </p:cNvSpPr>
          <p:nvPr>
            <p:ph type="title"/>
          </p:nvPr>
        </p:nvSpPr>
        <p:spPr>
          <a:xfrm>
            <a:off x="351550" y="445025"/>
            <a:ext cx="2596800" cy="1706400"/>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388" name="Google Shape;388;p56"/>
          <p:cNvSpPr>
            <a:spLocks noGrp="1"/>
          </p:cNvSpPr>
          <p:nvPr>
            <p:ph type="pic" idx="8"/>
          </p:nvPr>
        </p:nvSpPr>
        <p:spPr>
          <a:xfrm>
            <a:off x="3389588" y="3489487"/>
            <a:ext cx="1643700" cy="1535100"/>
          </a:xfrm>
          <a:prstGeom prst="rect">
            <a:avLst/>
          </a:prstGeom>
          <a:noFill/>
          <a:ln>
            <a:noFill/>
          </a:ln>
        </p:spPr>
      </p:sp>
      <p:sp>
        <p:nvSpPr>
          <p:cNvPr id="389" name="Google Shape;389;p56"/>
          <p:cNvSpPr>
            <a:spLocks noGrp="1"/>
          </p:cNvSpPr>
          <p:nvPr>
            <p:ph type="pic" idx="9"/>
          </p:nvPr>
        </p:nvSpPr>
        <p:spPr>
          <a:xfrm>
            <a:off x="5195922" y="3489487"/>
            <a:ext cx="1643700" cy="1535100"/>
          </a:xfrm>
          <a:prstGeom prst="rect">
            <a:avLst/>
          </a:prstGeom>
          <a:noFill/>
          <a:ln>
            <a:noFill/>
          </a:ln>
        </p:spPr>
      </p:sp>
      <p:sp>
        <p:nvSpPr>
          <p:cNvPr id="390" name="Google Shape;390;p56"/>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 Alt 1">
  <p:cSld name="BLANK_1_1_1_1_1_1_1_2">
    <p:spTree>
      <p:nvGrpSpPr>
        <p:cNvPr id="1" name="Shape 35"/>
        <p:cNvGrpSpPr/>
        <p:nvPr/>
      </p:nvGrpSpPr>
      <p:grpSpPr>
        <a:xfrm>
          <a:off x="0" y="0"/>
          <a:ext cx="0" cy="0"/>
          <a:chOff x="0" y="0"/>
          <a:chExt cx="0" cy="0"/>
        </a:xfrm>
      </p:grpSpPr>
      <p:sp>
        <p:nvSpPr>
          <p:cNvPr id="36" name="Google Shape;36;p17"/>
          <p:cNvSpPr/>
          <p:nvPr/>
        </p:nvSpPr>
        <p:spPr>
          <a:xfrm>
            <a:off x="4572000" y="-6600"/>
            <a:ext cx="4572000" cy="515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37" name="Google Shape;37;p17"/>
          <p:cNvSpPr txBox="1">
            <a:spLocks noGrp="1"/>
          </p:cNvSpPr>
          <p:nvPr>
            <p:ph type="title"/>
          </p:nvPr>
        </p:nvSpPr>
        <p:spPr>
          <a:xfrm>
            <a:off x="256025" y="213150"/>
            <a:ext cx="4261200" cy="10059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38" name="Google Shape;38;p17"/>
          <p:cNvSpPr txBox="1">
            <a:spLocks noGrp="1"/>
          </p:cNvSpPr>
          <p:nvPr>
            <p:ph type="body" idx="1"/>
          </p:nvPr>
        </p:nvSpPr>
        <p:spPr>
          <a:xfrm>
            <a:off x="256025" y="1547275"/>
            <a:ext cx="3639600" cy="22398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39" name="Google Shape;39;p17"/>
          <p:cNvSpPr txBox="1">
            <a:spLocks noGrp="1"/>
          </p:cNvSpPr>
          <p:nvPr>
            <p:ph type="title" idx="2"/>
          </p:nvPr>
        </p:nvSpPr>
        <p:spPr>
          <a:xfrm>
            <a:off x="6067500" y="4448600"/>
            <a:ext cx="1581000" cy="118500"/>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SzPts val="4800"/>
              <a:buNone/>
              <a:defRPr sz="1000">
                <a:solidFill>
                  <a:schemeClr val="lt2"/>
                </a:solidFill>
                <a:latin typeface="Montserrat"/>
                <a:ea typeface="Montserrat"/>
                <a:cs typeface="Montserrat"/>
                <a:sym typeface="Montserrat"/>
              </a:defRPr>
            </a:lvl1pPr>
            <a:lvl2pPr lvl="1" algn="l">
              <a:lnSpc>
                <a:spcPct val="115000"/>
              </a:lnSpc>
              <a:spcBef>
                <a:spcPts val="0"/>
              </a:spcBef>
              <a:spcAft>
                <a:spcPts val="0"/>
              </a:spcAft>
              <a:buSzPts val="4800"/>
              <a:buNone/>
              <a:defRPr sz="1000">
                <a:solidFill>
                  <a:schemeClr val="lt2"/>
                </a:solidFill>
                <a:latin typeface="Montserrat"/>
                <a:ea typeface="Montserrat"/>
                <a:cs typeface="Montserrat"/>
                <a:sym typeface="Montserrat"/>
              </a:defRPr>
            </a:lvl2pPr>
            <a:lvl3pPr lvl="2" algn="l">
              <a:lnSpc>
                <a:spcPct val="115000"/>
              </a:lnSpc>
              <a:spcBef>
                <a:spcPts val="0"/>
              </a:spcBef>
              <a:spcAft>
                <a:spcPts val="0"/>
              </a:spcAft>
              <a:buSzPts val="4800"/>
              <a:buNone/>
              <a:defRPr sz="1000">
                <a:solidFill>
                  <a:schemeClr val="lt2"/>
                </a:solidFill>
                <a:latin typeface="Montserrat"/>
                <a:ea typeface="Montserrat"/>
                <a:cs typeface="Montserrat"/>
                <a:sym typeface="Montserrat"/>
              </a:defRPr>
            </a:lvl3pPr>
            <a:lvl4pPr lvl="3" algn="l">
              <a:lnSpc>
                <a:spcPct val="115000"/>
              </a:lnSpc>
              <a:spcBef>
                <a:spcPts val="0"/>
              </a:spcBef>
              <a:spcAft>
                <a:spcPts val="0"/>
              </a:spcAft>
              <a:buSzPts val="4800"/>
              <a:buNone/>
              <a:defRPr sz="1000">
                <a:solidFill>
                  <a:schemeClr val="lt2"/>
                </a:solidFill>
                <a:latin typeface="Montserrat"/>
                <a:ea typeface="Montserrat"/>
                <a:cs typeface="Montserrat"/>
                <a:sym typeface="Montserrat"/>
              </a:defRPr>
            </a:lvl4pPr>
            <a:lvl5pPr lvl="4" algn="l">
              <a:lnSpc>
                <a:spcPct val="115000"/>
              </a:lnSpc>
              <a:spcBef>
                <a:spcPts val="0"/>
              </a:spcBef>
              <a:spcAft>
                <a:spcPts val="0"/>
              </a:spcAft>
              <a:buSzPts val="4800"/>
              <a:buNone/>
              <a:defRPr sz="1000">
                <a:solidFill>
                  <a:schemeClr val="lt2"/>
                </a:solidFill>
                <a:latin typeface="Montserrat"/>
                <a:ea typeface="Montserrat"/>
                <a:cs typeface="Montserrat"/>
                <a:sym typeface="Montserrat"/>
              </a:defRPr>
            </a:lvl5pPr>
            <a:lvl6pPr lvl="5" algn="l">
              <a:lnSpc>
                <a:spcPct val="115000"/>
              </a:lnSpc>
              <a:spcBef>
                <a:spcPts val="0"/>
              </a:spcBef>
              <a:spcAft>
                <a:spcPts val="0"/>
              </a:spcAft>
              <a:buSzPts val="4800"/>
              <a:buNone/>
              <a:defRPr sz="1000">
                <a:solidFill>
                  <a:schemeClr val="lt2"/>
                </a:solidFill>
                <a:latin typeface="Montserrat"/>
                <a:ea typeface="Montserrat"/>
                <a:cs typeface="Montserrat"/>
                <a:sym typeface="Montserrat"/>
              </a:defRPr>
            </a:lvl6pPr>
            <a:lvl7pPr lvl="6" algn="l">
              <a:lnSpc>
                <a:spcPct val="115000"/>
              </a:lnSpc>
              <a:spcBef>
                <a:spcPts val="0"/>
              </a:spcBef>
              <a:spcAft>
                <a:spcPts val="0"/>
              </a:spcAft>
              <a:buSzPts val="4800"/>
              <a:buNone/>
              <a:defRPr sz="1000">
                <a:solidFill>
                  <a:schemeClr val="lt2"/>
                </a:solidFill>
                <a:latin typeface="Montserrat"/>
                <a:ea typeface="Montserrat"/>
                <a:cs typeface="Montserrat"/>
                <a:sym typeface="Montserrat"/>
              </a:defRPr>
            </a:lvl7pPr>
            <a:lvl8pPr lvl="7" algn="l">
              <a:lnSpc>
                <a:spcPct val="115000"/>
              </a:lnSpc>
              <a:spcBef>
                <a:spcPts val="0"/>
              </a:spcBef>
              <a:spcAft>
                <a:spcPts val="0"/>
              </a:spcAft>
              <a:buSzPts val="4800"/>
              <a:buNone/>
              <a:defRPr sz="1000">
                <a:solidFill>
                  <a:schemeClr val="lt2"/>
                </a:solidFill>
                <a:latin typeface="Montserrat"/>
                <a:ea typeface="Montserrat"/>
                <a:cs typeface="Montserrat"/>
                <a:sym typeface="Montserrat"/>
              </a:defRPr>
            </a:lvl8pPr>
            <a:lvl9pPr lvl="8" algn="l">
              <a:lnSpc>
                <a:spcPct val="115000"/>
              </a:lnSpc>
              <a:spcBef>
                <a:spcPts val="0"/>
              </a:spcBef>
              <a:spcAft>
                <a:spcPts val="0"/>
              </a:spcAft>
              <a:buSzPts val="4800"/>
              <a:buNone/>
              <a:defRPr sz="1000">
                <a:solidFill>
                  <a:schemeClr val="lt2"/>
                </a:solidFill>
                <a:latin typeface="Montserrat"/>
                <a:ea typeface="Montserrat"/>
                <a:cs typeface="Montserrat"/>
                <a:sym typeface="Montserrat"/>
              </a:defRPr>
            </a:lvl9pPr>
          </a:lstStyle>
          <a:p>
            <a:endParaRPr/>
          </a:p>
        </p:txBody>
      </p:sp>
      <p:sp>
        <p:nvSpPr>
          <p:cNvPr id="40" name="Google Shape;40;p17"/>
          <p:cNvSpPr txBox="1">
            <a:spLocks noGrp="1"/>
          </p:cNvSpPr>
          <p:nvPr>
            <p:ph type="title" idx="3"/>
          </p:nvPr>
        </p:nvSpPr>
        <p:spPr>
          <a:xfrm>
            <a:off x="6067500" y="4621154"/>
            <a:ext cx="1581000" cy="118500"/>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SzPts val="4800"/>
              <a:buNone/>
              <a:defRPr sz="800">
                <a:solidFill>
                  <a:schemeClr val="lt2"/>
                </a:solidFill>
              </a:defRPr>
            </a:lvl1pPr>
            <a:lvl2pPr lvl="1" algn="l">
              <a:lnSpc>
                <a:spcPct val="115000"/>
              </a:lnSpc>
              <a:spcBef>
                <a:spcPts val="0"/>
              </a:spcBef>
              <a:spcAft>
                <a:spcPts val="0"/>
              </a:spcAft>
              <a:buSzPts val="4800"/>
              <a:buNone/>
              <a:defRPr sz="800">
                <a:solidFill>
                  <a:schemeClr val="lt2"/>
                </a:solidFill>
              </a:defRPr>
            </a:lvl2pPr>
            <a:lvl3pPr lvl="2" algn="l">
              <a:lnSpc>
                <a:spcPct val="115000"/>
              </a:lnSpc>
              <a:spcBef>
                <a:spcPts val="0"/>
              </a:spcBef>
              <a:spcAft>
                <a:spcPts val="0"/>
              </a:spcAft>
              <a:buSzPts val="4800"/>
              <a:buNone/>
              <a:defRPr sz="800">
                <a:solidFill>
                  <a:schemeClr val="lt2"/>
                </a:solidFill>
              </a:defRPr>
            </a:lvl3pPr>
            <a:lvl4pPr lvl="3" algn="l">
              <a:lnSpc>
                <a:spcPct val="115000"/>
              </a:lnSpc>
              <a:spcBef>
                <a:spcPts val="0"/>
              </a:spcBef>
              <a:spcAft>
                <a:spcPts val="0"/>
              </a:spcAft>
              <a:buSzPts val="4800"/>
              <a:buNone/>
              <a:defRPr sz="800">
                <a:solidFill>
                  <a:schemeClr val="lt2"/>
                </a:solidFill>
              </a:defRPr>
            </a:lvl4pPr>
            <a:lvl5pPr lvl="4" algn="l">
              <a:lnSpc>
                <a:spcPct val="115000"/>
              </a:lnSpc>
              <a:spcBef>
                <a:spcPts val="0"/>
              </a:spcBef>
              <a:spcAft>
                <a:spcPts val="0"/>
              </a:spcAft>
              <a:buSzPts val="4800"/>
              <a:buNone/>
              <a:defRPr sz="800">
                <a:solidFill>
                  <a:schemeClr val="lt2"/>
                </a:solidFill>
              </a:defRPr>
            </a:lvl5pPr>
            <a:lvl6pPr lvl="5" algn="l">
              <a:lnSpc>
                <a:spcPct val="115000"/>
              </a:lnSpc>
              <a:spcBef>
                <a:spcPts val="0"/>
              </a:spcBef>
              <a:spcAft>
                <a:spcPts val="0"/>
              </a:spcAft>
              <a:buSzPts val="4800"/>
              <a:buNone/>
              <a:defRPr sz="800">
                <a:solidFill>
                  <a:schemeClr val="lt2"/>
                </a:solidFill>
              </a:defRPr>
            </a:lvl6pPr>
            <a:lvl7pPr lvl="6" algn="l">
              <a:lnSpc>
                <a:spcPct val="115000"/>
              </a:lnSpc>
              <a:spcBef>
                <a:spcPts val="0"/>
              </a:spcBef>
              <a:spcAft>
                <a:spcPts val="0"/>
              </a:spcAft>
              <a:buSzPts val="4800"/>
              <a:buNone/>
              <a:defRPr sz="800">
                <a:solidFill>
                  <a:schemeClr val="lt2"/>
                </a:solidFill>
              </a:defRPr>
            </a:lvl7pPr>
            <a:lvl8pPr lvl="7" algn="l">
              <a:lnSpc>
                <a:spcPct val="115000"/>
              </a:lnSpc>
              <a:spcBef>
                <a:spcPts val="0"/>
              </a:spcBef>
              <a:spcAft>
                <a:spcPts val="0"/>
              </a:spcAft>
              <a:buSzPts val="4800"/>
              <a:buNone/>
              <a:defRPr sz="800">
                <a:solidFill>
                  <a:schemeClr val="lt2"/>
                </a:solidFill>
              </a:defRPr>
            </a:lvl8pPr>
            <a:lvl9pPr lvl="8" algn="l">
              <a:lnSpc>
                <a:spcPct val="115000"/>
              </a:lnSpc>
              <a:spcBef>
                <a:spcPts val="0"/>
              </a:spcBef>
              <a:spcAft>
                <a:spcPts val="0"/>
              </a:spcAft>
              <a:buSzPts val="4800"/>
              <a:buNone/>
              <a:defRPr sz="800">
                <a:solidFill>
                  <a:schemeClr val="lt2"/>
                </a:solidFill>
              </a:defRPr>
            </a:lvl9pPr>
          </a:lstStyle>
          <a:p>
            <a:endParaRPr/>
          </a:p>
        </p:txBody>
      </p:sp>
      <p:sp>
        <p:nvSpPr>
          <p:cNvPr id="41" name="Google Shape;41;p17"/>
          <p:cNvSpPr txBox="1">
            <a:spLocks noGrp="1"/>
          </p:cNvSpPr>
          <p:nvPr>
            <p:ph type="subTitle" idx="4"/>
          </p:nvPr>
        </p:nvSpPr>
        <p:spPr>
          <a:xfrm>
            <a:off x="7657750" y="256025"/>
            <a:ext cx="1230300" cy="275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dk1"/>
              </a:buClr>
              <a:buSzPts val="800"/>
              <a:buFont typeface="Montserrat"/>
              <a:buNone/>
              <a:defRPr>
                <a:solidFill>
                  <a:schemeClr val="dk1"/>
                </a:solidFill>
              </a:defRPr>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
        <p:nvSpPr>
          <p:cNvPr id="42" name="Google Shape;42;p17"/>
          <p:cNvSpPr txBox="1">
            <a:spLocks noGrp="1"/>
          </p:cNvSpPr>
          <p:nvPr>
            <p:ph type="body" idx="5"/>
          </p:nvPr>
        </p:nvSpPr>
        <p:spPr>
          <a:xfrm>
            <a:off x="5190600" y="1902000"/>
            <a:ext cx="3639600" cy="1644300"/>
          </a:xfrm>
          <a:prstGeom prst="rect">
            <a:avLst/>
          </a:prstGeom>
          <a:noFill/>
          <a:ln>
            <a:noFill/>
          </a:ln>
        </p:spPr>
        <p:txBody>
          <a:bodyPr spcFirstLastPara="1" wrap="square" lIns="0" tIns="0" rIns="0" bIns="0" anchor="t" anchorCtr="0">
            <a:noAutofit/>
          </a:bodyPr>
          <a:lstStyle>
            <a:lvl1pPr marL="457200" lvl="0" indent="-342900" algn="ctr">
              <a:lnSpc>
                <a:spcPct val="115000"/>
              </a:lnSpc>
              <a:spcBef>
                <a:spcPts val="0"/>
              </a:spcBef>
              <a:spcAft>
                <a:spcPts val="0"/>
              </a:spcAft>
              <a:buClr>
                <a:schemeClr val="lt2"/>
              </a:buClr>
              <a:buSzPts val="1800"/>
              <a:buFont typeface="Montserrat"/>
              <a:buChar char="●"/>
              <a:defRPr sz="1800"/>
            </a:lvl1pPr>
            <a:lvl2pPr marL="914400" lvl="1" indent="-342900" algn="ctr">
              <a:lnSpc>
                <a:spcPct val="115000"/>
              </a:lnSpc>
              <a:spcBef>
                <a:spcPts val="0"/>
              </a:spcBef>
              <a:spcAft>
                <a:spcPts val="0"/>
              </a:spcAft>
              <a:buClr>
                <a:schemeClr val="lt2"/>
              </a:buClr>
              <a:buSzPts val="1800"/>
              <a:buFont typeface="Montserrat"/>
              <a:buChar char="○"/>
              <a:defRPr sz="1800"/>
            </a:lvl2pPr>
            <a:lvl3pPr marL="1371600" lvl="2" indent="-342900" algn="ctr">
              <a:lnSpc>
                <a:spcPct val="115000"/>
              </a:lnSpc>
              <a:spcBef>
                <a:spcPts val="0"/>
              </a:spcBef>
              <a:spcAft>
                <a:spcPts val="0"/>
              </a:spcAft>
              <a:buClr>
                <a:schemeClr val="lt2"/>
              </a:buClr>
              <a:buSzPts val="1800"/>
              <a:buFont typeface="Montserrat"/>
              <a:buChar char="■"/>
              <a:defRPr sz="1800"/>
            </a:lvl3pPr>
            <a:lvl4pPr marL="1828800" lvl="3" indent="-342900" algn="ctr">
              <a:lnSpc>
                <a:spcPct val="115000"/>
              </a:lnSpc>
              <a:spcBef>
                <a:spcPts val="0"/>
              </a:spcBef>
              <a:spcAft>
                <a:spcPts val="0"/>
              </a:spcAft>
              <a:buClr>
                <a:schemeClr val="lt2"/>
              </a:buClr>
              <a:buSzPts val="1800"/>
              <a:buFont typeface="Montserrat"/>
              <a:buChar char="●"/>
              <a:defRPr sz="1800"/>
            </a:lvl4pPr>
            <a:lvl5pPr marL="2286000" lvl="4" indent="-342900" algn="ctr">
              <a:lnSpc>
                <a:spcPct val="115000"/>
              </a:lnSpc>
              <a:spcBef>
                <a:spcPts val="0"/>
              </a:spcBef>
              <a:spcAft>
                <a:spcPts val="0"/>
              </a:spcAft>
              <a:buClr>
                <a:schemeClr val="lt2"/>
              </a:buClr>
              <a:buSzPts val="1800"/>
              <a:buFont typeface="Montserrat"/>
              <a:buChar char="○"/>
              <a:defRPr sz="1800"/>
            </a:lvl5pPr>
            <a:lvl6pPr marL="2743200" lvl="5" indent="-342900" algn="ctr">
              <a:lnSpc>
                <a:spcPct val="115000"/>
              </a:lnSpc>
              <a:spcBef>
                <a:spcPts val="0"/>
              </a:spcBef>
              <a:spcAft>
                <a:spcPts val="0"/>
              </a:spcAft>
              <a:buClr>
                <a:schemeClr val="lt2"/>
              </a:buClr>
              <a:buSzPts val="1800"/>
              <a:buFont typeface="Montserrat"/>
              <a:buChar char="■"/>
              <a:defRPr sz="1800"/>
            </a:lvl6pPr>
            <a:lvl7pPr marL="3200400" lvl="6" indent="-342900" algn="ctr">
              <a:lnSpc>
                <a:spcPct val="115000"/>
              </a:lnSpc>
              <a:spcBef>
                <a:spcPts val="0"/>
              </a:spcBef>
              <a:spcAft>
                <a:spcPts val="0"/>
              </a:spcAft>
              <a:buClr>
                <a:schemeClr val="lt2"/>
              </a:buClr>
              <a:buSzPts val="1800"/>
              <a:buFont typeface="Montserrat"/>
              <a:buChar char="●"/>
              <a:defRPr sz="1800"/>
            </a:lvl7pPr>
            <a:lvl8pPr marL="3657600" lvl="7" indent="-342900" algn="ctr">
              <a:lnSpc>
                <a:spcPct val="115000"/>
              </a:lnSpc>
              <a:spcBef>
                <a:spcPts val="0"/>
              </a:spcBef>
              <a:spcAft>
                <a:spcPts val="0"/>
              </a:spcAft>
              <a:buClr>
                <a:schemeClr val="lt2"/>
              </a:buClr>
              <a:buSzPts val="1800"/>
              <a:buFont typeface="Montserrat"/>
              <a:buChar char="○"/>
              <a:defRPr sz="1800"/>
            </a:lvl8pPr>
            <a:lvl9pPr marL="4114800" lvl="8" indent="-342900" algn="ctr">
              <a:lnSpc>
                <a:spcPct val="115000"/>
              </a:lnSpc>
              <a:spcBef>
                <a:spcPts val="0"/>
              </a:spcBef>
              <a:spcAft>
                <a:spcPts val="0"/>
              </a:spcAft>
              <a:buClr>
                <a:schemeClr val="lt2"/>
              </a:buClr>
              <a:buSzPts val="1800"/>
              <a:buFont typeface="Montserrat"/>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section 3">
  <p:cSld name="BLANK_1_1_1_1_1_1_1_1_1_1_1_5">
    <p:bg>
      <p:bgPr>
        <a:solidFill>
          <a:schemeClr val="dk2"/>
        </a:solidFill>
        <a:effectLst/>
      </p:bgPr>
    </p:bg>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45" name="Google Shape;45;p18"/>
          <p:cNvSpPr/>
          <p:nvPr/>
        </p:nvSpPr>
        <p:spPr>
          <a:xfrm flipH="1">
            <a:off x="7595967" y="280050"/>
            <a:ext cx="658800" cy="658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46" name="Google Shape;46;p18"/>
          <p:cNvSpPr/>
          <p:nvPr/>
        </p:nvSpPr>
        <p:spPr>
          <a:xfrm flipH="1">
            <a:off x="7759616" y="443699"/>
            <a:ext cx="331500" cy="33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47" name="Google Shape;47;p18"/>
          <p:cNvSpPr/>
          <p:nvPr/>
        </p:nvSpPr>
        <p:spPr>
          <a:xfrm flipH="1">
            <a:off x="7925104" y="4"/>
            <a:ext cx="1218900" cy="1218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48" name="Google Shape;48;p18"/>
          <p:cNvSpPr/>
          <p:nvPr/>
        </p:nvSpPr>
        <p:spPr>
          <a:xfrm flipH="1">
            <a:off x="7878268" y="562339"/>
            <a:ext cx="94200" cy="94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49" name="Google Shape;49;p18"/>
          <p:cNvSpPr txBox="1">
            <a:spLocks noGrp="1"/>
          </p:cNvSpPr>
          <p:nvPr>
            <p:ph type="body" idx="1"/>
          </p:nvPr>
        </p:nvSpPr>
        <p:spPr>
          <a:xfrm>
            <a:off x="255975" y="1836350"/>
            <a:ext cx="1881600" cy="7758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50" name="Google Shape;50;p18"/>
          <p:cNvSpPr txBox="1">
            <a:spLocks noGrp="1"/>
          </p:cNvSpPr>
          <p:nvPr>
            <p:ph type="title" idx="2"/>
          </p:nvPr>
        </p:nvSpPr>
        <p:spPr>
          <a:xfrm>
            <a:off x="255975" y="1547275"/>
            <a:ext cx="18816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800"/>
              <a:buNone/>
              <a:defRPr sz="1200">
                <a:latin typeface="Montserrat"/>
                <a:ea typeface="Montserrat"/>
                <a:cs typeface="Montserrat"/>
                <a:sym typeface="Montserrat"/>
              </a:defRPr>
            </a:lvl1pPr>
            <a:lvl2pPr lvl="1" algn="l">
              <a:lnSpc>
                <a:spcPct val="115000"/>
              </a:lnSpc>
              <a:spcBef>
                <a:spcPts val="0"/>
              </a:spcBef>
              <a:spcAft>
                <a:spcPts val="0"/>
              </a:spcAft>
              <a:buSzPts val="4800"/>
              <a:buNone/>
              <a:defRPr sz="1200">
                <a:latin typeface="Montserrat"/>
                <a:ea typeface="Montserrat"/>
                <a:cs typeface="Montserrat"/>
                <a:sym typeface="Montserrat"/>
              </a:defRPr>
            </a:lvl2pPr>
            <a:lvl3pPr lvl="2" algn="l">
              <a:lnSpc>
                <a:spcPct val="115000"/>
              </a:lnSpc>
              <a:spcBef>
                <a:spcPts val="0"/>
              </a:spcBef>
              <a:spcAft>
                <a:spcPts val="0"/>
              </a:spcAft>
              <a:buSzPts val="4800"/>
              <a:buNone/>
              <a:defRPr sz="1200">
                <a:latin typeface="Montserrat"/>
                <a:ea typeface="Montserrat"/>
                <a:cs typeface="Montserrat"/>
                <a:sym typeface="Montserrat"/>
              </a:defRPr>
            </a:lvl3pPr>
            <a:lvl4pPr lvl="3" algn="l">
              <a:lnSpc>
                <a:spcPct val="115000"/>
              </a:lnSpc>
              <a:spcBef>
                <a:spcPts val="0"/>
              </a:spcBef>
              <a:spcAft>
                <a:spcPts val="0"/>
              </a:spcAft>
              <a:buSzPts val="4800"/>
              <a:buNone/>
              <a:defRPr sz="1200">
                <a:latin typeface="Montserrat"/>
                <a:ea typeface="Montserrat"/>
                <a:cs typeface="Montserrat"/>
                <a:sym typeface="Montserrat"/>
              </a:defRPr>
            </a:lvl4pPr>
            <a:lvl5pPr lvl="4" algn="l">
              <a:lnSpc>
                <a:spcPct val="115000"/>
              </a:lnSpc>
              <a:spcBef>
                <a:spcPts val="0"/>
              </a:spcBef>
              <a:spcAft>
                <a:spcPts val="0"/>
              </a:spcAft>
              <a:buSzPts val="4800"/>
              <a:buNone/>
              <a:defRPr sz="1200">
                <a:latin typeface="Montserrat"/>
                <a:ea typeface="Montserrat"/>
                <a:cs typeface="Montserrat"/>
                <a:sym typeface="Montserrat"/>
              </a:defRPr>
            </a:lvl5pPr>
            <a:lvl6pPr lvl="5" algn="l">
              <a:lnSpc>
                <a:spcPct val="115000"/>
              </a:lnSpc>
              <a:spcBef>
                <a:spcPts val="0"/>
              </a:spcBef>
              <a:spcAft>
                <a:spcPts val="0"/>
              </a:spcAft>
              <a:buSzPts val="4800"/>
              <a:buNone/>
              <a:defRPr sz="1200">
                <a:latin typeface="Montserrat"/>
                <a:ea typeface="Montserrat"/>
                <a:cs typeface="Montserrat"/>
                <a:sym typeface="Montserrat"/>
              </a:defRPr>
            </a:lvl6pPr>
            <a:lvl7pPr lvl="6" algn="l">
              <a:lnSpc>
                <a:spcPct val="115000"/>
              </a:lnSpc>
              <a:spcBef>
                <a:spcPts val="0"/>
              </a:spcBef>
              <a:spcAft>
                <a:spcPts val="0"/>
              </a:spcAft>
              <a:buSzPts val="4800"/>
              <a:buNone/>
              <a:defRPr sz="1200">
                <a:latin typeface="Montserrat"/>
                <a:ea typeface="Montserrat"/>
                <a:cs typeface="Montserrat"/>
                <a:sym typeface="Montserrat"/>
              </a:defRPr>
            </a:lvl7pPr>
            <a:lvl8pPr lvl="7" algn="l">
              <a:lnSpc>
                <a:spcPct val="115000"/>
              </a:lnSpc>
              <a:spcBef>
                <a:spcPts val="0"/>
              </a:spcBef>
              <a:spcAft>
                <a:spcPts val="0"/>
              </a:spcAft>
              <a:buSzPts val="4800"/>
              <a:buNone/>
              <a:defRPr sz="1200">
                <a:latin typeface="Montserrat"/>
                <a:ea typeface="Montserrat"/>
                <a:cs typeface="Montserrat"/>
                <a:sym typeface="Montserrat"/>
              </a:defRPr>
            </a:lvl8pPr>
            <a:lvl9pPr lvl="8" algn="l">
              <a:lnSpc>
                <a:spcPct val="115000"/>
              </a:lnSpc>
              <a:spcBef>
                <a:spcPts val="0"/>
              </a:spcBef>
              <a:spcAft>
                <a:spcPts val="0"/>
              </a:spcAft>
              <a:buSzPts val="4800"/>
              <a:buNone/>
              <a:defRPr sz="1200">
                <a:latin typeface="Montserrat"/>
                <a:ea typeface="Montserrat"/>
                <a:cs typeface="Montserrat"/>
                <a:sym typeface="Montserrat"/>
              </a:defRPr>
            </a:lvl9pPr>
          </a:lstStyle>
          <a:p>
            <a:endParaRPr/>
          </a:p>
        </p:txBody>
      </p:sp>
      <p:sp>
        <p:nvSpPr>
          <p:cNvPr id="51" name="Google Shape;51;p18"/>
          <p:cNvSpPr txBox="1">
            <a:spLocks noGrp="1"/>
          </p:cNvSpPr>
          <p:nvPr>
            <p:ph type="body" idx="3"/>
          </p:nvPr>
        </p:nvSpPr>
        <p:spPr>
          <a:xfrm>
            <a:off x="2506125" y="1836350"/>
            <a:ext cx="1881600" cy="7758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52" name="Google Shape;52;p18"/>
          <p:cNvSpPr txBox="1">
            <a:spLocks noGrp="1"/>
          </p:cNvSpPr>
          <p:nvPr>
            <p:ph type="title" idx="4"/>
          </p:nvPr>
        </p:nvSpPr>
        <p:spPr>
          <a:xfrm>
            <a:off x="2506125" y="1547275"/>
            <a:ext cx="18816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800"/>
              <a:buNone/>
              <a:defRPr sz="1200">
                <a:latin typeface="Montserrat"/>
                <a:ea typeface="Montserrat"/>
                <a:cs typeface="Montserrat"/>
                <a:sym typeface="Montserrat"/>
              </a:defRPr>
            </a:lvl1pPr>
            <a:lvl2pPr lvl="1" algn="l">
              <a:lnSpc>
                <a:spcPct val="115000"/>
              </a:lnSpc>
              <a:spcBef>
                <a:spcPts val="0"/>
              </a:spcBef>
              <a:spcAft>
                <a:spcPts val="0"/>
              </a:spcAft>
              <a:buSzPts val="4800"/>
              <a:buNone/>
              <a:defRPr sz="1200">
                <a:latin typeface="Montserrat"/>
                <a:ea typeface="Montserrat"/>
                <a:cs typeface="Montserrat"/>
                <a:sym typeface="Montserrat"/>
              </a:defRPr>
            </a:lvl2pPr>
            <a:lvl3pPr lvl="2" algn="l">
              <a:lnSpc>
                <a:spcPct val="115000"/>
              </a:lnSpc>
              <a:spcBef>
                <a:spcPts val="0"/>
              </a:spcBef>
              <a:spcAft>
                <a:spcPts val="0"/>
              </a:spcAft>
              <a:buSzPts val="4800"/>
              <a:buNone/>
              <a:defRPr sz="1200">
                <a:latin typeface="Montserrat"/>
                <a:ea typeface="Montserrat"/>
                <a:cs typeface="Montserrat"/>
                <a:sym typeface="Montserrat"/>
              </a:defRPr>
            </a:lvl3pPr>
            <a:lvl4pPr lvl="3" algn="l">
              <a:lnSpc>
                <a:spcPct val="115000"/>
              </a:lnSpc>
              <a:spcBef>
                <a:spcPts val="0"/>
              </a:spcBef>
              <a:spcAft>
                <a:spcPts val="0"/>
              </a:spcAft>
              <a:buSzPts val="4800"/>
              <a:buNone/>
              <a:defRPr sz="1200">
                <a:latin typeface="Montserrat"/>
                <a:ea typeface="Montserrat"/>
                <a:cs typeface="Montserrat"/>
                <a:sym typeface="Montserrat"/>
              </a:defRPr>
            </a:lvl4pPr>
            <a:lvl5pPr lvl="4" algn="l">
              <a:lnSpc>
                <a:spcPct val="115000"/>
              </a:lnSpc>
              <a:spcBef>
                <a:spcPts val="0"/>
              </a:spcBef>
              <a:spcAft>
                <a:spcPts val="0"/>
              </a:spcAft>
              <a:buSzPts val="4800"/>
              <a:buNone/>
              <a:defRPr sz="1200">
                <a:latin typeface="Montserrat"/>
                <a:ea typeface="Montserrat"/>
                <a:cs typeface="Montserrat"/>
                <a:sym typeface="Montserrat"/>
              </a:defRPr>
            </a:lvl5pPr>
            <a:lvl6pPr lvl="5" algn="l">
              <a:lnSpc>
                <a:spcPct val="115000"/>
              </a:lnSpc>
              <a:spcBef>
                <a:spcPts val="0"/>
              </a:spcBef>
              <a:spcAft>
                <a:spcPts val="0"/>
              </a:spcAft>
              <a:buSzPts val="4800"/>
              <a:buNone/>
              <a:defRPr sz="1200">
                <a:latin typeface="Montserrat"/>
                <a:ea typeface="Montserrat"/>
                <a:cs typeface="Montserrat"/>
                <a:sym typeface="Montserrat"/>
              </a:defRPr>
            </a:lvl6pPr>
            <a:lvl7pPr lvl="6" algn="l">
              <a:lnSpc>
                <a:spcPct val="115000"/>
              </a:lnSpc>
              <a:spcBef>
                <a:spcPts val="0"/>
              </a:spcBef>
              <a:spcAft>
                <a:spcPts val="0"/>
              </a:spcAft>
              <a:buSzPts val="4800"/>
              <a:buNone/>
              <a:defRPr sz="1200">
                <a:latin typeface="Montserrat"/>
                <a:ea typeface="Montserrat"/>
                <a:cs typeface="Montserrat"/>
                <a:sym typeface="Montserrat"/>
              </a:defRPr>
            </a:lvl7pPr>
            <a:lvl8pPr lvl="7" algn="l">
              <a:lnSpc>
                <a:spcPct val="115000"/>
              </a:lnSpc>
              <a:spcBef>
                <a:spcPts val="0"/>
              </a:spcBef>
              <a:spcAft>
                <a:spcPts val="0"/>
              </a:spcAft>
              <a:buSzPts val="4800"/>
              <a:buNone/>
              <a:defRPr sz="1200">
                <a:latin typeface="Montserrat"/>
                <a:ea typeface="Montserrat"/>
                <a:cs typeface="Montserrat"/>
                <a:sym typeface="Montserrat"/>
              </a:defRPr>
            </a:lvl8pPr>
            <a:lvl9pPr lvl="8" algn="l">
              <a:lnSpc>
                <a:spcPct val="115000"/>
              </a:lnSpc>
              <a:spcBef>
                <a:spcPts val="0"/>
              </a:spcBef>
              <a:spcAft>
                <a:spcPts val="0"/>
              </a:spcAft>
              <a:buSzPts val="4800"/>
              <a:buNone/>
              <a:defRPr sz="1200">
                <a:latin typeface="Montserrat"/>
                <a:ea typeface="Montserrat"/>
                <a:cs typeface="Montserrat"/>
                <a:sym typeface="Montserrat"/>
              </a:defRPr>
            </a:lvl9pPr>
          </a:lstStyle>
          <a:p>
            <a:endParaRPr/>
          </a:p>
        </p:txBody>
      </p:sp>
      <p:sp>
        <p:nvSpPr>
          <p:cNvPr id="53" name="Google Shape;53;p18"/>
          <p:cNvSpPr txBox="1">
            <a:spLocks noGrp="1"/>
          </p:cNvSpPr>
          <p:nvPr>
            <p:ph type="body" idx="5"/>
          </p:nvPr>
        </p:nvSpPr>
        <p:spPr>
          <a:xfrm>
            <a:off x="4756275" y="1836350"/>
            <a:ext cx="1881600" cy="7758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54" name="Google Shape;54;p18"/>
          <p:cNvSpPr txBox="1">
            <a:spLocks noGrp="1"/>
          </p:cNvSpPr>
          <p:nvPr>
            <p:ph type="title" idx="6"/>
          </p:nvPr>
        </p:nvSpPr>
        <p:spPr>
          <a:xfrm>
            <a:off x="4756275" y="1547275"/>
            <a:ext cx="1881600" cy="18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800"/>
              <a:buNone/>
              <a:defRPr sz="1200">
                <a:latin typeface="Montserrat"/>
                <a:ea typeface="Montserrat"/>
                <a:cs typeface="Montserrat"/>
                <a:sym typeface="Montserrat"/>
              </a:defRPr>
            </a:lvl1pPr>
            <a:lvl2pPr lvl="1" algn="l">
              <a:lnSpc>
                <a:spcPct val="115000"/>
              </a:lnSpc>
              <a:spcBef>
                <a:spcPts val="0"/>
              </a:spcBef>
              <a:spcAft>
                <a:spcPts val="0"/>
              </a:spcAft>
              <a:buSzPts val="4800"/>
              <a:buNone/>
              <a:defRPr sz="1200">
                <a:latin typeface="Montserrat"/>
                <a:ea typeface="Montserrat"/>
                <a:cs typeface="Montserrat"/>
                <a:sym typeface="Montserrat"/>
              </a:defRPr>
            </a:lvl2pPr>
            <a:lvl3pPr lvl="2" algn="l">
              <a:lnSpc>
                <a:spcPct val="115000"/>
              </a:lnSpc>
              <a:spcBef>
                <a:spcPts val="0"/>
              </a:spcBef>
              <a:spcAft>
                <a:spcPts val="0"/>
              </a:spcAft>
              <a:buSzPts val="4800"/>
              <a:buNone/>
              <a:defRPr sz="1200">
                <a:latin typeface="Montserrat"/>
                <a:ea typeface="Montserrat"/>
                <a:cs typeface="Montserrat"/>
                <a:sym typeface="Montserrat"/>
              </a:defRPr>
            </a:lvl3pPr>
            <a:lvl4pPr lvl="3" algn="l">
              <a:lnSpc>
                <a:spcPct val="115000"/>
              </a:lnSpc>
              <a:spcBef>
                <a:spcPts val="0"/>
              </a:spcBef>
              <a:spcAft>
                <a:spcPts val="0"/>
              </a:spcAft>
              <a:buSzPts val="4800"/>
              <a:buNone/>
              <a:defRPr sz="1200">
                <a:latin typeface="Montserrat"/>
                <a:ea typeface="Montserrat"/>
                <a:cs typeface="Montserrat"/>
                <a:sym typeface="Montserrat"/>
              </a:defRPr>
            </a:lvl4pPr>
            <a:lvl5pPr lvl="4" algn="l">
              <a:lnSpc>
                <a:spcPct val="115000"/>
              </a:lnSpc>
              <a:spcBef>
                <a:spcPts val="0"/>
              </a:spcBef>
              <a:spcAft>
                <a:spcPts val="0"/>
              </a:spcAft>
              <a:buSzPts val="4800"/>
              <a:buNone/>
              <a:defRPr sz="1200">
                <a:latin typeface="Montserrat"/>
                <a:ea typeface="Montserrat"/>
                <a:cs typeface="Montserrat"/>
                <a:sym typeface="Montserrat"/>
              </a:defRPr>
            </a:lvl5pPr>
            <a:lvl6pPr lvl="5" algn="l">
              <a:lnSpc>
                <a:spcPct val="115000"/>
              </a:lnSpc>
              <a:spcBef>
                <a:spcPts val="0"/>
              </a:spcBef>
              <a:spcAft>
                <a:spcPts val="0"/>
              </a:spcAft>
              <a:buSzPts val="4800"/>
              <a:buNone/>
              <a:defRPr sz="1200">
                <a:latin typeface="Montserrat"/>
                <a:ea typeface="Montserrat"/>
                <a:cs typeface="Montserrat"/>
                <a:sym typeface="Montserrat"/>
              </a:defRPr>
            </a:lvl6pPr>
            <a:lvl7pPr lvl="6" algn="l">
              <a:lnSpc>
                <a:spcPct val="115000"/>
              </a:lnSpc>
              <a:spcBef>
                <a:spcPts val="0"/>
              </a:spcBef>
              <a:spcAft>
                <a:spcPts val="0"/>
              </a:spcAft>
              <a:buSzPts val="4800"/>
              <a:buNone/>
              <a:defRPr sz="1200">
                <a:latin typeface="Montserrat"/>
                <a:ea typeface="Montserrat"/>
                <a:cs typeface="Montserrat"/>
                <a:sym typeface="Montserrat"/>
              </a:defRPr>
            </a:lvl7pPr>
            <a:lvl8pPr lvl="7" algn="l">
              <a:lnSpc>
                <a:spcPct val="115000"/>
              </a:lnSpc>
              <a:spcBef>
                <a:spcPts val="0"/>
              </a:spcBef>
              <a:spcAft>
                <a:spcPts val="0"/>
              </a:spcAft>
              <a:buSzPts val="4800"/>
              <a:buNone/>
              <a:defRPr sz="1200">
                <a:latin typeface="Montserrat"/>
                <a:ea typeface="Montserrat"/>
                <a:cs typeface="Montserrat"/>
                <a:sym typeface="Montserrat"/>
              </a:defRPr>
            </a:lvl8pPr>
            <a:lvl9pPr lvl="8" algn="l">
              <a:lnSpc>
                <a:spcPct val="115000"/>
              </a:lnSpc>
              <a:spcBef>
                <a:spcPts val="0"/>
              </a:spcBef>
              <a:spcAft>
                <a:spcPts val="0"/>
              </a:spcAft>
              <a:buSzPts val="4800"/>
              <a:buNone/>
              <a:defRPr sz="1200">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ctivity 1">
  <p:cSld name="BLANK_1_1_1_1_1_1_1_1_1_1_1_4">
    <p:spTree>
      <p:nvGrpSpPr>
        <p:cNvPr id="1" name="Shape 55"/>
        <p:cNvGrpSpPr/>
        <p:nvPr/>
      </p:nvGrpSpPr>
      <p:grpSpPr>
        <a:xfrm>
          <a:off x="0" y="0"/>
          <a:ext cx="0" cy="0"/>
          <a:chOff x="0" y="0"/>
          <a:chExt cx="0" cy="0"/>
        </a:xfrm>
      </p:grpSpPr>
      <p:sp>
        <p:nvSpPr>
          <p:cNvPr id="56" name="Google Shape;56;p19"/>
          <p:cNvSpPr/>
          <p:nvPr/>
        </p:nvSpPr>
        <p:spPr>
          <a:xfrm>
            <a:off x="-75" y="100"/>
            <a:ext cx="65658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57" name="Google Shape;57;p19"/>
          <p:cNvSpPr txBox="1">
            <a:spLocks noGrp="1"/>
          </p:cNvSpPr>
          <p:nvPr>
            <p:ph type="body" idx="1"/>
          </p:nvPr>
        </p:nvSpPr>
        <p:spPr>
          <a:xfrm>
            <a:off x="6821675" y="1272000"/>
            <a:ext cx="2066400" cy="22398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58" name="Google Shape;58;p19"/>
          <p:cNvSpPr txBox="1">
            <a:spLocks noGrp="1"/>
          </p:cNvSpPr>
          <p:nvPr>
            <p:ph type="title"/>
          </p:nvPr>
        </p:nvSpPr>
        <p:spPr>
          <a:xfrm>
            <a:off x="4517150" y="4764350"/>
            <a:ext cx="1792800" cy="123000"/>
          </a:xfrm>
          <a:prstGeom prst="rect">
            <a:avLst/>
          </a:prstGeom>
          <a:noFill/>
          <a:ln>
            <a:noFill/>
          </a:ln>
        </p:spPr>
        <p:txBody>
          <a:bodyPr spcFirstLastPara="1" wrap="square" lIns="0" tIns="0" rIns="0" bIns="0" anchor="t" anchorCtr="0">
            <a:spAutoFit/>
          </a:bodyPr>
          <a:lstStyle>
            <a:lvl1pPr lvl="0"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1pPr>
            <a:lvl2pPr lvl="1"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2pPr>
            <a:lvl3pPr lvl="2"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3pPr>
            <a:lvl4pPr lvl="3"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4pPr>
            <a:lvl5pPr lvl="4"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5pPr>
            <a:lvl6pPr lvl="5"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6pPr>
            <a:lvl7pPr lvl="6"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7pPr>
            <a:lvl8pPr lvl="7"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8pPr>
            <a:lvl9pPr lvl="8"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9pPr>
          </a:lstStyle>
          <a:p>
            <a:endParaRPr/>
          </a:p>
        </p:txBody>
      </p:sp>
      <p:sp>
        <p:nvSpPr>
          <p:cNvPr id="59" name="Google Shape;59;p19"/>
          <p:cNvSpPr txBox="1">
            <a:spLocks noGrp="1"/>
          </p:cNvSpPr>
          <p:nvPr>
            <p:ph type="title" idx="2"/>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solidFill>
                  <a:schemeClr val="accent3"/>
                </a:solidFill>
              </a:defRPr>
            </a:lvl1pPr>
            <a:lvl2pPr lvl="1" algn="l">
              <a:lnSpc>
                <a:spcPct val="115000"/>
              </a:lnSpc>
              <a:spcBef>
                <a:spcPts val="0"/>
              </a:spcBef>
              <a:spcAft>
                <a:spcPts val="0"/>
              </a:spcAft>
              <a:buSzPts val="4800"/>
              <a:buNone/>
              <a:defRPr sz="3000">
                <a:solidFill>
                  <a:schemeClr val="accent3"/>
                </a:solidFill>
              </a:defRPr>
            </a:lvl2pPr>
            <a:lvl3pPr lvl="2" algn="l">
              <a:lnSpc>
                <a:spcPct val="115000"/>
              </a:lnSpc>
              <a:spcBef>
                <a:spcPts val="0"/>
              </a:spcBef>
              <a:spcAft>
                <a:spcPts val="0"/>
              </a:spcAft>
              <a:buSzPts val="4800"/>
              <a:buNone/>
              <a:defRPr sz="3000">
                <a:solidFill>
                  <a:schemeClr val="accent3"/>
                </a:solidFill>
              </a:defRPr>
            </a:lvl3pPr>
            <a:lvl4pPr lvl="3" algn="l">
              <a:lnSpc>
                <a:spcPct val="115000"/>
              </a:lnSpc>
              <a:spcBef>
                <a:spcPts val="0"/>
              </a:spcBef>
              <a:spcAft>
                <a:spcPts val="0"/>
              </a:spcAft>
              <a:buSzPts val="4800"/>
              <a:buNone/>
              <a:defRPr sz="3000">
                <a:solidFill>
                  <a:schemeClr val="accent3"/>
                </a:solidFill>
              </a:defRPr>
            </a:lvl4pPr>
            <a:lvl5pPr lvl="4" algn="l">
              <a:lnSpc>
                <a:spcPct val="115000"/>
              </a:lnSpc>
              <a:spcBef>
                <a:spcPts val="0"/>
              </a:spcBef>
              <a:spcAft>
                <a:spcPts val="0"/>
              </a:spcAft>
              <a:buSzPts val="4800"/>
              <a:buNone/>
              <a:defRPr sz="3000">
                <a:solidFill>
                  <a:schemeClr val="accent3"/>
                </a:solidFill>
              </a:defRPr>
            </a:lvl5pPr>
            <a:lvl6pPr lvl="5" algn="l">
              <a:lnSpc>
                <a:spcPct val="115000"/>
              </a:lnSpc>
              <a:spcBef>
                <a:spcPts val="0"/>
              </a:spcBef>
              <a:spcAft>
                <a:spcPts val="0"/>
              </a:spcAft>
              <a:buSzPts val="4800"/>
              <a:buNone/>
              <a:defRPr sz="3000">
                <a:solidFill>
                  <a:schemeClr val="accent3"/>
                </a:solidFill>
              </a:defRPr>
            </a:lvl6pPr>
            <a:lvl7pPr lvl="6" algn="l">
              <a:lnSpc>
                <a:spcPct val="115000"/>
              </a:lnSpc>
              <a:spcBef>
                <a:spcPts val="0"/>
              </a:spcBef>
              <a:spcAft>
                <a:spcPts val="0"/>
              </a:spcAft>
              <a:buSzPts val="4800"/>
              <a:buNone/>
              <a:defRPr sz="3000">
                <a:solidFill>
                  <a:schemeClr val="accent3"/>
                </a:solidFill>
              </a:defRPr>
            </a:lvl7pPr>
            <a:lvl8pPr lvl="7" algn="l">
              <a:lnSpc>
                <a:spcPct val="115000"/>
              </a:lnSpc>
              <a:spcBef>
                <a:spcPts val="0"/>
              </a:spcBef>
              <a:spcAft>
                <a:spcPts val="0"/>
              </a:spcAft>
              <a:buSzPts val="4800"/>
              <a:buNone/>
              <a:defRPr sz="3000">
                <a:solidFill>
                  <a:schemeClr val="accent3"/>
                </a:solidFill>
              </a:defRPr>
            </a:lvl8pPr>
            <a:lvl9pPr lvl="8" algn="l">
              <a:lnSpc>
                <a:spcPct val="115000"/>
              </a:lnSpc>
              <a:spcBef>
                <a:spcPts val="0"/>
              </a:spcBef>
              <a:spcAft>
                <a:spcPts val="0"/>
              </a:spcAft>
              <a:buSzPts val="4800"/>
              <a:buNone/>
              <a:defRPr sz="3000">
                <a:solidFill>
                  <a:schemeClr val="accent3"/>
                </a:solidFill>
              </a:defRPr>
            </a:lvl9pPr>
          </a:lstStyle>
          <a:p>
            <a:endParaRPr/>
          </a:p>
        </p:txBody>
      </p:sp>
      <p:sp>
        <p:nvSpPr>
          <p:cNvPr id="60" name="Google Shape;60;p19"/>
          <p:cNvSpPr txBox="1">
            <a:spLocks noGrp="1"/>
          </p:cNvSpPr>
          <p:nvPr>
            <p:ph type="subTitle" idx="3"/>
          </p:nvPr>
        </p:nvSpPr>
        <p:spPr>
          <a:xfrm>
            <a:off x="7657750" y="256025"/>
            <a:ext cx="1230300" cy="275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dk1"/>
              </a:buClr>
              <a:buSzPts val="800"/>
              <a:buFont typeface="Montserrat"/>
              <a:buNone/>
              <a:defRPr>
                <a:solidFill>
                  <a:schemeClr val="dk1"/>
                </a:solidFill>
              </a:defRPr>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ctivity sub-section 3">
  <p:cSld name="BLANK_1_1_1_1_1_1_1_1_1_1_1_4_1_1_1">
    <p:bg>
      <p:bgPr>
        <a:solidFill>
          <a:schemeClr val="dk1"/>
        </a:solidFill>
        <a:effectLst/>
      </p:bgPr>
    </p:bg>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256025" y="213150"/>
            <a:ext cx="55836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solidFill>
                  <a:schemeClr val="accent3"/>
                </a:solidFill>
              </a:defRPr>
            </a:lvl1pPr>
            <a:lvl2pPr lvl="1" algn="l">
              <a:lnSpc>
                <a:spcPct val="115000"/>
              </a:lnSpc>
              <a:spcBef>
                <a:spcPts val="0"/>
              </a:spcBef>
              <a:spcAft>
                <a:spcPts val="0"/>
              </a:spcAft>
              <a:buSzPts val="4800"/>
              <a:buNone/>
              <a:defRPr sz="3000">
                <a:solidFill>
                  <a:schemeClr val="accent3"/>
                </a:solidFill>
              </a:defRPr>
            </a:lvl2pPr>
            <a:lvl3pPr lvl="2" algn="l">
              <a:lnSpc>
                <a:spcPct val="115000"/>
              </a:lnSpc>
              <a:spcBef>
                <a:spcPts val="0"/>
              </a:spcBef>
              <a:spcAft>
                <a:spcPts val="0"/>
              </a:spcAft>
              <a:buSzPts val="4800"/>
              <a:buNone/>
              <a:defRPr sz="3000">
                <a:solidFill>
                  <a:schemeClr val="accent3"/>
                </a:solidFill>
              </a:defRPr>
            </a:lvl3pPr>
            <a:lvl4pPr lvl="3" algn="l">
              <a:lnSpc>
                <a:spcPct val="115000"/>
              </a:lnSpc>
              <a:spcBef>
                <a:spcPts val="0"/>
              </a:spcBef>
              <a:spcAft>
                <a:spcPts val="0"/>
              </a:spcAft>
              <a:buSzPts val="4800"/>
              <a:buNone/>
              <a:defRPr sz="3000">
                <a:solidFill>
                  <a:schemeClr val="accent3"/>
                </a:solidFill>
              </a:defRPr>
            </a:lvl4pPr>
            <a:lvl5pPr lvl="4" algn="l">
              <a:lnSpc>
                <a:spcPct val="115000"/>
              </a:lnSpc>
              <a:spcBef>
                <a:spcPts val="0"/>
              </a:spcBef>
              <a:spcAft>
                <a:spcPts val="0"/>
              </a:spcAft>
              <a:buSzPts val="4800"/>
              <a:buNone/>
              <a:defRPr sz="3000">
                <a:solidFill>
                  <a:schemeClr val="accent3"/>
                </a:solidFill>
              </a:defRPr>
            </a:lvl5pPr>
            <a:lvl6pPr lvl="5" algn="l">
              <a:lnSpc>
                <a:spcPct val="115000"/>
              </a:lnSpc>
              <a:spcBef>
                <a:spcPts val="0"/>
              </a:spcBef>
              <a:spcAft>
                <a:spcPts val="0"/>
              </a:spcAft>
              <a:buSzPts val="4800"/>
              <a:buNone/>
              <a:defRPr sz="3000">
                <a:solidFill>
                  <a:schemeClr val="accent3"/>
                </a:solidFill>
              </a:defRPr>
            </a:lvl6pPr>
            <a:lvl7pPr lvl="6" algn="l">
              <a:lnSpc>
                <a:spcPct val="115000"/>
              </a:lnSpc>
              <a:spcBef>
                <a:spcPts val="0"/>
              </a:spcBef>
              <a:spcAft>
                <a:spcPts val="0"/>
              </a:spcAft>
              <a:buSzPts val="4800"/>
              <a:buNone/>
              <a:defRPr sz="3000">
                <a:solidFill>
                  <a:schemeClr val="accent3"/>
                </a:solidFill>
              </a:defRPr>
            </a:lvl7pPr>
            <a:lvl8pPr lvl="7" algn="l">
              <a:lnSpc>
                <a:spcPct val="115000"/>
              </a:lnSpc>
              <a:spcBef>
                <a:spcPts val="0"/>
              </a:spcBef>
              <a:spcAft>
                <a:spcPts val="0"/>
              </a:spcAft>
              <a:buSzPts val="4800"/>
              <a:buNone/>
              <a:defRPr sz="3000">
                <a:solidFill>
                  <a:schemeClr val="accent3"/>
                </a:solidFill>
              </a:defRPr>
            </a:lvl8pPr>
            <a:lvl9pPr lvl="8" algn="l">
              <a:lnSpc>
                <a:spcPct val="115000"/>
              </a:lnSpc>
              <a:spcBef>
                <a:spcPts val="0"/>
              </a:spcBef>
              <a:spcAft>
                <a:spcPts val="0"/>
              </a:spcAft>
              <a:buSzPts val="4800"/>
              <a:buNone/>
              <a:defRPr sz="3000">
                <a:solidFill>
                  <a:schemeClr val="accent3"/>
                </a:solidFill>
              </a:defRPr>
            </a:lvl9pPr>
          </a:lstStyle>
          <a:p>
            <a:endParaRPr/>
          </a:p>
        </p:txBody>
      </p:sp>
      <p:sp>
        <p:nvSpPr>
          <p:cNvPr id="63" name="Google Shape;63;p20"/>
          <p:cNvSpPr/>
          <p:nvPr/>
        </p:nvSpPr>
        <p:spPr>
          <a:xfrm>
            <a:off x="0" y="1218975"/>
            <a:ext cx="9144000" cy="3924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64" name="Google Shape;64;p20"/>
          <p:cNvSpPr txBox="1">
            <a:spLocks noGrp="1"/>
          </p:cNvSpPr>
          <p:nvPr>
            <p:ph type="body" idx="1"/>
          </p:nvPr>
        </p:nvSpPr>
        <p:spPr>
          <a:xfrm>
            <a:off x="255975" y="1876725"/>
            <a:ext cx="1881600" cy="6183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i="1"/>
            </a:lvl1pPr>
            <a:lvl2pPr marL="914400" lvl="1" indent="-285750" algn="l">
              <a:lnSpc>
                <a:spcPct val="115000"/>
              </a:lnSpc>
              <a:spcBef>
                <a:spcPts val="0"/>
              </a:spcBef>
              <a:spcAft>
                <a:spcPts val="0"/>
              </a:spcAft>
              <a:buClr>
                <a:schemeClr val="lt2"/>
              </a:buClr>
              <a:buSzPts val="900"/>
              <a:buFont typeface="Montserrat"/>
              <a:buChar char="○"/>
              <a:defRPr i="1"/>
            </a:lvl2pPr>
            <a:lvl3pPr marL="1371600" lvl="2" indent="-285750" algn="l">
              <a:lnSpc>
                <a:spcPct val="115000"/>
              </a:lnSpc>
              <a:spcBef>
                <a:spcPts val="0"/>
              </a:spcBef>
              <a:spcAft>
                <a:spcPts val="0"/>
              </a:spcAft>
              <a:buClr>
                <a:schemeClr val="lt2"/>
              </a:buClr>
              <a:buSzPts val="900"/>
              <a:buFont typeface="Montserrat"/>
              <a:buChar char="■"/>
              <a:defRPr i="1"/>
            </a:lvl3pPr>
            <a:lvl4pPr marL="1828800" lvl="3" indent="-285750" algn="l">
              <a:lnSpc>
                <a:spcPct val="115000"/>
              </a:lnSpc>
              <a:spcBef>
                <a:spcPts val="0"/>
              </a:spcBef>
              <a:spcAft>
                <a:spcPts val="0"/>
              </a:spcAft>
              <a:buClr>
                <a:schemeClr val="lt2"/>
              </a:buClr>
              <a:buSzPts val="900"/>
              <a:buFont typeface="Montserrat"/>
              <a:buChar char="●"/>
              <a:defRPr i="1"/>
            </a:lvl4pPr>
            <a:lvl5pPr marL="2286000" lvl="4" indent="-285750" algn="l">
              <a:lnSpc>
                <a:spcPct val="115000"/>
              </a:lnSpc>
              <a:spcBef>
                <a:spcPts val="0"/>
              </a:spcBef>
              <a:spcAft>
                <a:spcPts val="0"/>
              </a:spcAft>
              <a:buClr>
                <a:schemeClr val="lt2"/>
              </a:buClr>
              <a:buSzPts val="900"/>
              <a:buFont typeface="Montserrat"/>
              <a:buChar char="○"/>
              <a:defRPr i="1"/>
            </a:lvl5pPr>
            <a:lvl6pPr marL="2743200" lvl="5" indent="-285750" algn="l">
              <a:lnSpc>
                <a:spcPct val="115000"/>
              </a:lnSpc>
              <a:spcBef>
                <a:spcPts val="0"/>
              </a:spcBef>
              <a:spcAft>
                <a:spcPts val="0"/>
              </a:spcAft>
              <a:buClr>
                <a:schemeClr val="lt2"/>
              </a:buClr>
              <a:buSzPts val="900"/>
              <a:buFont typeface="Montserrat"/>
              <a:buChar char="■"/>
              <a:defRPr i="1"/>
            </a:lvl6pPr>
            <a:lvl7pPr marL="3200400" lvl="6" indent="-285750" algn="l">
              <a:lnSpc>
                <a:spcPct val="115000"/>
              </a:lnSpc>
              <a:spcBef>
                <a:spcPts val="0"/>
              </a:spcBef>
              <a:spcAft>
                <a:spcPts val="0"/>
              </a:spcAft>
              <a:buClr>
                <a:schemeClr val="lt2"/>
              </a:buClr>
              <a:buSzPts val="900"/>
              <a:buFont typeface="Montserrat"/>
              <a:buChar char="●"/>
              <a:defRPr i="1"/>
            </a:lvl7pPr>
            <a:lvl8pPr marL="3657600" lvl="7" indent="-285750" algn="l">
              <a:lnSpc>
                <a:spcPct val="115000"/>
              </a:lnSpc>
              <a:spcBef>
                <a:spcPts val="0"/>
              </a:spcBef>
              <a:spcAft>
                <a:spcPts val="0"/>
              </a:spcAft>
              <a:buClr>
                <a:schemeClr val="lt2"/>
              </a:buClr>
              <a:buSzPts val="900"/>
              <a:buFont typeface="Montserrat"/>
              <a:buChar char="○"/>
              <a:defRPr i="1"/>
            </a:lvl8pPr>
            <a:lvl9pPr marL="4114800" lvl="8" indent="-285750" algn="l">
              <a:lnSpc>
                <a:spcPct val="115000"/>
              </a:lnSpc>
              <a:spcBef>
                <a:spcPts val="0"/>
              </a:spcBef>
              <a:spcAft>
                <a:spcPts val="0"/>
              </a:spcAft>
              <a:buClr>
                <a:schemeClr val="lt2"/>
              </a:buClr>
              <a:buSzPts val="900"/>
              <a:buFont typeface="Montserrat"/>
              <a:buChar char="■"/>
              <a:defRPr i="1"/>
            </a:lvl9pPr>
          </a:lstStyle>
          <a:p>
            <a:endParaRPr/>
          </a:p>
        </p:txBody>
      </p:sp>
      <p:sp>
        <p:nvSpPr>
          <p:cNvPr id="65" name="Google Shape;65;p20"/>
          <p:cNvSpPr txBox="1">
            <a:spLocks noGrp="1"/>
          </p:cNvSpPr>
          <p:nvPr>
            <p:ph type="body" idx="2"/>
          </p:nvPr>
        </p:nvSpPr>
        <p:spPr>
          <a:xfrm>
            <a:off x="2506175" y="1876725"/>
            <a:ext cx="1881600" cy="618300"/>
          </a:xfrm>
          <a:prstGeom prst="rect">
            <a:avLst/>
          </a:prstGeom>
          <a:noFill/>
          <a:ln>
            <a:noFill/>
          </a:ln>
        </p:spPr>
        <p:txBody>
          <a:bodyPr spcFirstLastPara="1" wrap="square" lIns="0" tIns="0" rIns="0" bIns="0" anchor="t" anchorCtr="0">
            <a:noAutofit/>
          </a:bodyPr>
          <a:lstStyle>
            <a:lvl1pPr marL="457200" lvl="0" indent="-285750" algn="l">
              <a:lnSpc>
                <a:spcPct val="115000"/>
              </a:lnSpc>
              <a:spcBef>
                <a:spcPts val="0"/>
              </a:spcBef>
              <a:spcAft>
                <a:spcPts val="0"/>
              </a:spcAft>
              <a:buClr>
                <a:schemeClr val="lt2"/>
              </a:buClr>
              <a:buSzPts val="900"/>
              <a:buFont typeface="Montserrat"/>
              <a:buChar char="●"/>
              <a:defRPr i="1"/>
            </a:lvl1pPr>
            <a:lvl2pPr marL="914400" lvl="1" indent="-285750" algn="l">
              <a:lnSpc>
                <a:spcPct val="115000"/>
              </a:lnSpc>
              <a:spcBef>
                <a:spcPts val="0"/>
              </a:spcBef>
              <a:spcAft>
                <a:spcPts val="0"/>
              </a:spcAft>
              <a:buClr>
                <a:schemeClr val="lt2"/>
              </a:buClr>
              <a:buSzPts val="900"/>
              <a:buFont typeface="Montserrat"/>
              <a:buChar char="○"/>
              <a:defRPr i="1"/>
            </a:lvl2pPr>
            <a:lvl3pPr marL="1371600" lvl="2" indent="-285750" algn="l">
              <a:lnSpc>
                <a:spcPct val="115000"/>
              </a:lnSpc>
              <a:spcBef>
                <a:spcPts val="0"/>
              </a:spcBef>
              <a:spcAft>
                <a:spcPts val="0"/>
              </a:spcAft>
              <a:buClr>
                <a:schemeClr val="lt2"/>
              </a:buClr>
              <a:buSzPts val="900"/>
              <a:buFont typeface="Montserrat"/>
              <a:buChar char="■"/>
              <a:defRPr i="1"/>
            </a:lvl3pPr>
            <a:lvl4pPr marL="1828800" lvl="3" indent="-285750" algn="l">
              <a:lnSpc>
                <a:spcPct val="115000"/>
              </a:lnSpc>
              <a:spcBef>
                <a:spcPts val="0"/>
              </a:spcBef>
              <a:spcAft>
                <a:spcPts val="0"/>
              </a:spcAft>
              <a:buClr>
                <a:schemeClr val="lt2"/>
              </a:buClr>
              <a:buSzPts val="900"/>
              <a:buFont typeface="Montserrat"/>
              <a:buChar char="●"/>
              <a:defRPr i="1"/>
            </a:lvl4pPr>
            <a:lvl5pPr marL="2286000" lvl="4" indent="-285750" algn="l">
              <a:lnSpc>
                <a:spcPct val="115000"/>
              </a:lnSpc>
              <a:spcBef>
                <a:spcPts val="0"/>
              </a:spcBef>
              <a:spcAft>
                <a:spcPts val="0"/>
              </a:spcAft>
              <a:buClr>
                <a:schemeClr val="lt2"/>
              </a:buClr>
              <a:buSzPts val="900"/>
              <a:buFont typeface="Montserrat"/>
              <a:buChar char="○"/>
              <a:defRPr i="1"/>
            </a:lvl5pPr>
            <a:lvl6pPr marL="2743200" lvl="5" indent="-285750" algn="l">
              <a:lnSpc>
                <a:spcPct val="115000"/>
              </a:lnSpc>
              <a:spcBef>
                <a:spcPts val="0"/>
              </a:spcBef>
              <a:spcAft>
                <a:spcPts val="0"/>
              </a:spcAft>
              <a:buClr>
                <a:schemeClr val="lt2"/>
              </a:buClr>
              <a:buSzPts val="900"/>
              <a:buFont typeface="Montserrat"/>
              <a:buChar char="■"/>
              <a:defRPr i="1"/>
            </a:lvl6pPr>
            <a:lvl7pPr marL="3200400" lvl="6" indent="-285750" algn="l">
              <a:lnSpc>
                <a:spcPct val="115000"/>
              </a:lnSpc>
              <a:spcBef>
                <a:spcPts val="0"/>
              </a:spcBef>
              <a:spcAft>
                <a:spcPts val="0"/>
              </a:spcAft>
              <a:buClr>
                <a:schemeClr val="lt2"/>
              </a:buClr>
              <a:buSzPts val="900"/>
              <a:buFont typeface="Montserrat"/>
              <a:buChar char="●"/>
              <a:defRPr i="1"/>
            </a:lvl7pPr>
            <a:lvl8pPr marL="3657600" lvl="7" indent="-285750" algn="l">
              <a:lnSpc>
                <a:spcPct val="115000"/>
              </a:lnSpc>
              <a:spcBef>
                <a:spcPts val="0"/>
              </a:spcBef>
              <a:spcAft>
                <a:spcPts val="0"/>
              </a:spcAft>
              <a:buClr>
                <a:schemeClr val="lt2"/>
              </a:buClr>
              <a:buSzPts val="900"/>
              <a:buFont typeface="Montserrat"/>
              <a:buChar char="○"/>
              <a:defRPr i="1"/>
            </a:lvl8pPr>
            <a:lvl9pPr marL="4114800" lvl="8" indent="-285750" algn="l">
              <a:lnSpc>
                <a:spcPct val="115000"/>
              </a:lnSpc>
              <a:spcBef>
                <a:spcPts val="0"/>
              </a:spcBef>
              <a:spcAft>
                <a:spcPts val="0"/>
              </a:spcAft>
              <a:buClr>
                <a:schemeClr val="lt2"/>
              </a:buClr>
              <a:buSzPts val="900"/>
              <a:buFont typeface="Montserrat"/>
              <a:buChar char="■"/>
              <a:defRPr i="1"/>
            </a:lvl9pPr>
          </a:lstStyle>
          <a:p>
            <a:endParaRPr/>
          </a:p>
        </p:txBody>
      </p:sp>
      <p:sp>
        <p:nvSpPr>
          <p:cNvPr id="66" name="Google Shape;66;p20"/>
          <p:cNvSpPr txBox="1">
            <a:spLocks noGrp="1"/>
          </p:cNvSpPr>
          <p:nvPr>
            <p:ph type="body" idx="3"/>
          </p:nvPr>
        </p:nvSpPr>
        <p:spPr>
          <a:xfrm>
            <a:off x="4756375" y="1876725"/>
            <a:ext cx="1881600" cy="618300"/>
          </a:xfrm>
          <a:prstGeom prst="rect">
            <a:avLst/>
          </a:prstGeom>
          <a:noFill/>
          <a:ln>
            <a:noFill/>
          </a:ln>
        </p:spPr>
        <p:txBody>
          <a:bodyPr spcFirstLastPara="1" wrap="square" lIns="0" tIns="0" rIns="0" bIns="0" anchor="t" anchorCtr="0">
            <a:noAutofit/>
          </a:bodyPr>
          <a:lstStyle>
            <a:lvl1pPr marL="457200" lvl="0" indent="-285750" algn="l">
              <a:lnSpc>
                <a:spcPct val="115000"/>
              </a:lnSpc>
              <a:spcBef>
                <a:spcPts val="0"/>
              </a:spcBef>
              <a:spcAft>
                <a:spcPts val="0"/>
              </a:spcAft>
              <a:buClr>
                <a:schemeClr val="lt2"/>
              </a:buClr>
              <a:buSzPts val="900"/>
              <a:buFont typeface="Montserrat"/>
              <a:buChar char="●"/>
              <a:defRPr i="1"/>
            </a:lvl1pPr>
            <a:lvl2pPr marL="914400" lvl="1" indent="-285750" algn="l">
              <a:lnSpc>
                <a:spcPct val="115000"/>
              </a:lnSpc>
              <a:spcBef>
                <a:spcPts val="0"/>
              </a:spcBef>
              <a:spcAft>
                <a:spcPts val="0"/>
              </a:spcAft>
              <a:buClr>
                <a:schemeClr val="lt2"/>
              </a:buClr>
              <a:buSzPts val="900"/>
              <a:buFont typeface="Montserrat"/>
              <a:buChar char="○"/>
              <a:defRPr i="1"/>
            </a:lvl2pPr>
            <a:lvl3pPr marL="1371600" lvl="2" indent="-285750" algn="l">
              <a:lnSpc>
                <a:spcPct val="115000"/>
              </a:lnSpc>
              <a:spcBef>
                <a:spcPts val="0"/>
              </a:spcBef>
              <a:spcAft>
                <a:spcPts val="0"/>
              </a:spcAft>
              <a:buClr>
                <a:schemeClr val="lt2"/>
              </a:buClr>
              <a:buSzPts val="900"/>
              <a:buFont typeface="Montserrat"/>
              <a:buChar char="■"/>
              <a:defRPr i="1"/>
            </a:lvl3pPr>
            <a:lvl4pPr marL="1828800" lvl="3" indent="-285750" algn="l">
              <a:lnSpc>
                <a:spcPct val="115000"/>
              </a:lnSpc>
              <a:spcBef>
                <a:spcPts val="0"/>
              </a:spcBef>
              <a:spcAft>
                <a:spcPts val="0"/>
              </a:spcAft>
              <a:buClr>
                <a:schemeClr val="lt2"/>
              </a:buClr>
              <a:buSzPts val="900"/>
              <a:buFont typeface="Montserrat"/>
              <a:buChar char="●"/>
              <a:defRPr i="1"/>
            </a:lvl4pPr>
            <a:lvl5pPr marL="2286000" lvl="4" indent="-285750" algn="l">
              <a:lnSpc>
                <a:spcPct val="115000"/>
              </a:lnSpc>
              <a:spcBef>
                <a:spcPts val="0"/>
              </a:spcBef>
              <a:spcAft>
                <a:spcPts val="0"/>
              </a:spcAft>
              <a:buClr>
                <a:schemeClr val="lt2"/>
              </a:buClr>
              <a:buSzPts val="900"/>
              <a:buFont typeface="Montserrat"/>
              <a:buChar char="○"/>
              <a:defRPr i="1"/>
            </a:lvl5pPr>
            <a:lvl6pPr marL="2743200" lvl="5" indent="-285750" algn="l">
              <a:lnSpc>
                <a:spcPct val="115000"/>
              </a:lnSpc>
              <a:spcBef>
                <a:spcPts val="0"/>
              </a:spcBef>
              <a:spcAft>
                <a:spcPts val="0"/>
              </a:spcAft>
              <a:buClr>
                <a:schemeClr val="lt2"/>
              </a:buClr>
              <a:buSzPts val="900"/>
              <a:buFont typeface="Montserrat"/>
              <a:buChar char="■"/>
              <a:defRPr i="1"/>
            </a:lvl6pPr>
            <a:lvl7pPr marL="3200400" lvl="6" indent="-285750" algn="l">
              <a:lnSpc>
                <a:spcPct val="115000"/>
              </a:lnSpc>
              <a:spcBef>
                <a:spcPts val="0"/>
              </a:spcBef>
              <a:spcAft>
                <a:spcPts val="0"/>
              </a:spcAft>
              <a:buClr>
                <a:schemeClr val="lt2"/>
              </a:buClr>
              <a:buSzPts val="900"/>
              <a:buFont typeface="Montserrat"/>
              <a:buChar char="●"/>
              <a:defRPr i="1"/>
            </a:lvl7pPr>
            <a:lvl8pPr marL="3657600" lvl="7" indent="-285750" algn="l">
              <a:lnSpc>
                <a:spcPct val="115000"/>
              </a:lnSpc>
              <a:spcBef>
                <a:spcPts val="0"/>
              </a:spcBef>
              <a:spcAft>
                <a:spcPts val="0"/>
              </a:spcAft>
              <a:buClr>
                <a:schemeClr val="lt2"/>
              </a:buClr>
              <a:buSzPts val="900"/>
              <a:buFont typeface="Montserrat"/>
              <a:buChar char="○"/>
              <a:defRPr i="1"/>
            </a:lvl8pPr>
            <a:lvl9pPr marL="4114800" lvl="8" indent="-285750" algn="l">
              <a:lnSpc>
                <a:spcPct val="115000"/>
              </a:lnSpc>
              <a:spcBef>
                <a:spcPts val="0"/>
              </a:spcBef>
              <a:spcAft>
                <a:spcPts val="0"/>
              </a:spcAft>
              <a:buClr>
                <a:schemeClr val="lt2"/>
              </a:buClr>
              <a:buSzPts val="900"/>
              <a:buFont typeface="Montserrat"/>
              <a:buChar char="■"/>
              <a:defRPr i="1"/>
            </a:lvl9pPr>
          </a:lstStyle>
          <a:p>
            <a:endParaRPr/>
          </a:p>
        </p:txBody>
      </p:sp>
      <p:sp>
        <p:nvSpPr>
          <p:cNvPr id="67" name="Google Shape;67;p20"/>
          <p:cNvSpPr txBox="1">
            <a:spLocks noGrp="1"/>
          </p:cNvSpPr>
          <p:nvPr>
            <p:ph type="subTitle" idx="4"/>
          </p:nvPr>
        </p:nvSpPr>
        <p:spPr>
          <a:xfrm>
            <a:off x="255975" y="1548360"/>
            <a:ext cx="4131900" cy="2544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800"/>
              <a:buNone/>
              <a:defRPr sz="1400"/>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a:endParaRPr/>
          </a:p>
        </p:txBody>
      </p:sp>
      <p:cxnSp>
        <p:nvCxnSpPr>
          <p:cNvPr id="68" name="Google Shape;68;p20"/>
          <p:cNvCxnSpPr>
            <a:stCxn id="69" idx="2"/>
            <a:endCxn id="70" idx="6"/>
          </p:cNvCxnSpPr>
          <p:nvPr/>
        </p:nvCxnSpPr>
        <p:spPr>
          <a:xfrm>
            <a:off x="7312308" y="609469"/>
            <a:ext cx="1831500" cy="0"/>
          </a:xfrm>
          <a:prstGeom prst="straightConnector1">
            <a:avLst/>
          </a:prstGeom>
          <a:noFill/>
          <a:ln w="9525" cap="flat" cmpd="sng">
            <a:solidFill>
              <a:schemeClr val="accent1"/>
            </a:solidFill>
            <a:prstDash val="solid"/>
            <a:round/>
            <a:headEnd type="none" w="sm" len="sm"/>
            <a:tailEnd type="none" w="sm" len="sm"/>
          </a:ln>
        </p:spPr>
      </p:cxnSp>
      <p:sp>
        <p:nvSpPr>
          <p:cNvPr id="70" name="Google Shape;70;p20"/>
          <p:cNvSpPr/>
          <p:nvPr/>
        </p:nvSpPr>
        <p:spPr>
          <a:xfrm>
            <a:off x="7925052" y="0"/>
            <a:ext cx="1218900" cy="1218900"/>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71" name="Google Shape;71;p20"/>
          <p:cNvSpPr/>
          <p:nvPr/>
        </p:nvSpPr>
        <p:spPr>
          <a:xfrm>
            <a:off x="7503454" y="189104"/>
            <a:ext cx="840900" cy="840900"/>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69" name="Google Shape;69;p20"/>
          <p:cNvSpPr/>
          <p:nvPr/>
        </p:nvSpPr>
        <p:spPr>
          <a:xfrm>
            <a:off x="7312308" y="403669"/>
            <a:ext cx="411600" cy="411600"/>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meline">
  <p:cSld name="BLANK_1_1_1_1_1_1_1_1_1_1_1_3_1">
    <p:spTree>
      <p:nvGrpSpPr>
        <p:cNvPr id="1" name="Shape 72"/>
        <p:cNvGrpSpPr/>
        <p:nvPr/>
      </p:nvGrpSpPr>
      <p:grpSpPr>
        <a:xfrm>
          <a:off x="0" y="0"/>
          <a:ext cx="0" cy="0"/>
          <a:chOff x="0" y="0"/>
          <a:chExt cx="0" cy="0"/>
        </a:xfrm>
      </p:grpSpPr>
      <p:sp>
        <p:nvSpPr>
          <p:cNvPr id="73" name="Google Shape;73;p21"/>
          <p:cNvSpPr txBox="1">
            <a:spLocks noGrp="1"/>
          </p:cNvSpPr>
          <p:nvPr>
            <p:ph type="body" idx="1"/>
          </p:nvPr>
        </p:nvSpPr>
        <p:spPr>
          <a:xfrm>
            <a:off x="255975" y="2020075"/>
            <a:ext cx="1881600" cy="618300"/>
          </a:xfrm>
          <a:prstGeom prst="rect">
            <a:avLst/>
          </a:prstGeom>
          <a:noFill/>
          <a:ln>
            <a:noFill/>
          </a:ln>
        </p:spPr>
        <p:txBody>
          <a:bodyPr spcFirstLastPara="1" wrap="square" lIns="0" tIns="0" rIns="0" bIns="0" anchor="t" anchorCtr="0">
            <a:sp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74" name="Google Shape;74;p21"/>
          <p:cNvSpPr txBox="1">
            <a:spLocks noGrp="1"/>
          </p:cNvSpPr>
          <p:nvPr>
            <p:ph type="subTitle" idx="2"/>
          </p:nvPr>
        </p:nvSpPr>
        <p:spPr>
          <a:xfrm>
            <a:off x="255975" y="1718725"/>
            <a:ext cx="1881600" cy="2544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800"/>
              <a:buNone/>
              <a:defRPr sz="1200"/>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a:endParaRPr/>
          </a:p>
        </p:txBody>
      </p:sp>
      <p:sp>
        <p:nvSpPr>
          <p:cNvPr id="75" name="Google Shape;75;p21"/>
          <p:cNvSpPr/>
          <p:nvPr/>
        </p:nvSpPr>
        <p:spPr>
          <a:xfrm rot="10800000" flipH="1">
            <a:off x="6692400" y="2691600"/>
            <a:ext cx="2451900" cy="2451900"/>
          </a:xfrm>
          <a:prstGeom prst="rect">
            <a:avLst/>
          </a:prstGeom>
          <a:gradFill>
            <a:gsLst>
              <a:gs pos="0">
                <a:schemeClr val="accent1"/>
              </a:gs>
              <a:gs pos="72000">
                <a:schemeClr val="accent3"/>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76" name="Google Shape;76;p21"/>
          <p:cNvSpPr txBox="1">
            <a:spLocks noGrp="1"/>
          </p:cNvSpPr>
          <p:nvPr>
            <p:ph type="title"/>
          </p:nvPr>
        </p:nvSpPr>
        <p:spPr>
          <a:xfrm>
            <a:off x="256025" y="213150"/>
            <a:ext cx="5750100" cy="5118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3000"/>
            </a:lvl1pPr>
            <a:lvl2pPr lvl="1" algn="l">
              <a:lnSpc>
                <a:spcPct val="115000"/>
              </a:lnSpc>
              <a:spcBef>
                <a:spcPts val="0"/>
              </a:spcBef>
              <a:spcAft>
                <a:spcPts val="0"/>
              </a:spcAft>
              <a:buSzPts val="4800"/>
              <a:buNone/>
              <a:defRPr sz="3000"/>
            </a:lvl2pPr>
            <a:lvl3pPr lvl="2" algn="l">
              <a:lnSpc>
                <a:spcPct val="115000"/>
              </a:lnSpc>
              <a:spcBef>
                <a:spcPts val="0"/>
              </a:spcBef>
              <a:spcAft>
                <a:spcPts val="0"/>
              </a:spcAft>
              <a:buSzPts val="4800"/>
              <a:buNone/>
              <a:defRPr sz="3000"/>
            </a:lvl3pPr>
            <a:lvl4pPr lvl="3" algn="l">
              <a:lnSpc>
                <a:spcPct val="115000"/>
              </a:lnSpc>
              <a:spcBef>
                <a:spcPts val="0"/>
              </a:spcBef>
              <a:spcAft>
                <a:spcPts val="0"/>
              </a:spcAft>
              <a:buSzPts val="4800"/>
              <a:buNone/>
              <a:defRPr sz="3000"/>
            </a:lvl4pPr>
            <a:lvl5pPr lvl="4" algn="l">
              <a:lnSpc>
                <a:spcPct val="115000"/>
              </a:lnSpc>
              <a:spcBef>
                <a:spcPts val="0"/>
              </a:spcBef>
              <a:spcAft>
                <a:spcPts val="0"/>
              </a:spcAft>
              <a:buSzPts val="4800"/>
              <a:buNone/>
              <a:defRPr sz="3000"/>
            </a:lvl5pPr>
            <a:lvl6pPr lvl="5" algn="l">
              <a:lnSpc>
                <a:spcPct val="115000"/>
              </a:lnSpc>
              <a:spcBef>
                <a:spcPts val="0"/>
              </a:spcBef>
              <a:spcAft>
                <a:spcPts val="0"/>
              </a:spcAft>
              <a:buSzPts val="4800"/>
              <a:buNone/>
              <a:defRPr sz="3000"/>
            </a:lvl6pPr>
            <a:lvl7pPr lvl="6" algn="l">
              <a:lnSpc>
                <a:spcPct val="115000"/>
              </a:lnSpc>
              <a:spcBef>
                <a:spcPts val="0"/>
              </a:spcBef>
              <a:spcAft>
                <a:spcPts val="0"/>
              </a:spcAft>
              <a:buSzPts val="4800"/>
              <a:buNone/>
              <a:defRPr sz="3000"/>
            </a:lvl7pPr>
            <a:lvl8pPr lvl="7" algn="l">
              <a:lnSpc>
                <a:spcPct val="115000"/>
              </a:lnSpc>
              <a:spcBef>
                <a:spcPts val="0"/>
              </a:spcBef>
              <a:spcAft>
                <a:spcPts val="0"/>
              </a:spcAft>
              <a:buSzPts val="4800"/>
              <a:buNone/>
              <a:defRPr sz="3000"/>
            </a:lvl8pPr>
            <a:lvl9pPr lvl="8" algn="l">
              <a:lnSpc>
                <a:spcPct val="115000"/>
              </a:lnSpc>
              <a:spcBef>
                <a:spcPts val="0"/>
              </a:spcBef>
              <a:spcAft>
                <a:spcPts val="0"/>
              </a:spcAft>
              <a:buSzPts val="4800"/>
              <a:buNone/>
              <a:defRPr sz="3000"/>
            </a:lvl9pPr>
          </a:lstStyle>
          <a:p>
            <a:endParaRPr/>
          </a:p>
        </p:txBody>
      </p:sp>
      <p:sp>
        <p:nvSpPr>
          <p:cNvPr id="77" name="Google Shape;77;p21"/>
          <p:cNvSpPr txBox="1">
            <a:spLocks noGrp="1"/>
          </p:cNvSpPr>
          <p:nvPr>
            <p:ph type="subTitle" idx="3"/>
          </p:nvPr>
        </p:nvSpPr>
        <p:spPr>
          <a:xfrm>
            <a:off x="7657750" y="256025"/>
            <a:ext cx="1230300" cy="2757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dk1"/>
              </a:buClr>
              <a:buSzPts val="800"/>
              <a:buFont typeface="Montserrat"/>
              <a:buNone/>
              <a:defRPr>
                <a:solidFill>
                  <a:schemeClr val="dk1"/>
                </a:solidFill>
              </a:defRPr>
            </a:lvl1pPr>
            <a:lvl2pPr lvl="1" algn="l">
              <a:lnSpc>
                <a:spcPct val="115000"/>
              </a:lnSpc>
              <a:spcBef>
                <a:spcPts val="0"/>
              </a:spcBef>
              <a:spcAft>
                <a:spcPts val="0"/>
              </a:spcAft>
              <a:buClr>
                <a:schemeClr val="dk1"/>
              </a:buClr>
              <a:buSzPts val="800"/>
              <a:buFont typeface="Montserrat"/>
              <a:buNone/>
              <a:defRPr>
                <a:solidFill>
                  <a:schemeClr val="dk1"/>
                </a:solidFill>
              </a:defRPr>
            </a:lvl2pPr>
            <a:lvl3pPr lvl="2" algn="l">
              <a:lnSpc>
                <a:spcPct val="115000"/>
              </a:lnSpc>
              <a:spcBef>
                <a:spcPts val="0"/>
              </a:spcBef>
              <a:spcAft>
                <a:spcPts val="0"/>
              </a:spcAft>
              <a:buClr>
                <a:schemeClr val="dk1"/>
              </a:buClr>
              <a:buSzPts val="800"/>
              <a:buFont typeface="Montserrat"/>
              <a:buNone/>
              <a:defRPr>
                <a:solidFill>
                  <a:schemeClr val="dk1"/>
                </a:solidFill>
              </a:defRPr>
            </a:lvl3pPr>
            <a:lvl4pPr lvl="3" algn="l">
              <a:lnSpc>
                <a:spcPct val="115000"/>
              </a:lnSpc>
              <a:spcBef>
                <a:spcPts val="0"/>
              </a:spcBef>
              <a:spcAft>
                <a:spcPts val="0"/>
              </a:spcAft>
              <a:buClr>
                <a:schemeClr val="dk1"/>
              </a:buClr>
              <a:buSzPts val="800"/>
              <a:buFont typeface="Montserrat"/>
              <a:buNone/>
              <a:defRPr>
                <a:solidFill>
                  <a:schemeClr val="dk1"/>
                </a:solidFill>
              </a:defRPr>
            </a:lvl4pPr>
            <a:lvl5pPr lvl="4" algn="l">
              <a:lnSpc>
                <a:spcPct val="115000"/>
              </a:lnSpc>
              <a:spcBef>
                <a:spcPts val="0"/>
              </a:spcBef>
              <a:spcAft>
                <a:spcPts val="0"/>
              </a:spcAft>
              <a:buClr>
                <a:schemeClr val="dk1"/>
              </a:buClr>
              <a:buSzPts val="800"/>
              <a:buFont typeface="Montserrat"/>
              <a:buNone/>
              <a:defRPr>
                <a:solidFill>
                  <a:schemeClr val="dk1"/>
                </a:solidFill>
              </a:defRPr>
            </a:lvl5pPr>
            <a:lvl6pPr lvl="5" algn="l">
              <a:lnSpc>
                <a:spcPct val="115000"/>
              </a:lnSpc>
              <a:spcBef>
                <a:spcPts val="0"/>
              </a:spcBef>
              <a:spcAft>
                <a:spcPts val="0"/>
              </a:spcAft>
              <a:buClr>
                <a:schemeClr val="dk1"/>
              </a:buClr>
              <a:buSzPts val="800"/>
              <a:buFont typeface="Montserrat"/>
              <a:buNone/>
              <a:defRPr>
                <a:solidFill>
                  <a:schemeClr val="dk1"/>
                </a:solidFill>
              </a:defRPr>
            </a:lvl6pPr>
            <a:lvl7pPr lvl="6" algn="l">
              <a:lnSpc>
                <a:spcPct val="115000"/>
              </a:lnSpc>
              <a:spcBef>
                <a:spcPts val="0"/>
              </a:spcBef>
              <a:spcAft>
                <a:spcPts val="0"/>
              </a:spcAft>
              <a:buClr>
                <a:schemeClr val="dk1"/>
              </a:buClr>
              <a:buSzPts val="800"/>
              <a:buFont typeface="Montserrat"/>
              <a:buNone/>
              <a:defRPr>
                <a:solidFill>
                  <a:schemeClr val="dk1"/>
                </a:solidFill>
              </a:defRPr>
            </a:lvl7pPr>
            <a:lvl8pPr lvl="7" algn="l">
              <a:lnSpc>
                <a:spcPct val="115000"/>
              </a:lnSpc>
              <a:spcBef>
                <a:spcPts val="0"/>
              </a:spcBef>
              <a:spcAft>
                <a:spcPts val="0"/>
              </a:spcAft>
              <a:buClr>
                <a:schemeClr val="dk1"/>
              </a:buClr>
              <a:buSzPts val="800"/>
              <a:buFont typeface="Montserrat"/>
              <a:buNone/>
              <a:defRPr>
                <a:solidFill>
                  <a:schemeClr val="dk1"/>
                </a:solidFill>
              </a:defRPr>
            </a:lvl8pPr>
            <a:lvl9pPr lvl="8" algn="l">
              <a:lnSpc>
                <a:spcPct val="115000"/>
              </a:lnSpc>
              <a:spcBef>
                <a:spcPts val="0"/>
              </a:spcBef>
              <a:spcAft>
                <a:spcPts val="0"/>
              </a:spcAft>
              <a:buClr>
                <a:schemeClr val="dk1"/>
              </a:buClr>
              <a:buSzPts val="800"/>
              <a:buFont typeface="Montserrat"/>
              <a:buNone/>
              <a:defRPr>
                <a:solidFill>
                  <a:schemeClr val="dk1"/>
                </a:solidFill>
              </a:defRPr>
            </a:lvl9pPr>
          </a:lstStyle>
          <a:p>
            <a:endParaRPr/>
          </a:p>
        </p:txBody>
      </p:sp>
      <p:sp>
        <p:nvSpPr>
          <p:cNvPr id="78" name="Google Shape;78;p21"/>
          <p:cNvSpPr txBox="1">
            <a:spLocks noGrp="1"/>
          </p:cNvSpPr>
          <p:nvPr>
            <p:ph type="body" idx="4"/>
          </p:nvPr>
        </p:nvSpPr>
        <p:spPr>
          <a:xfrm>
            <a:off x="2558625" y="2020075"/>
            <a:ext cx="1881600" cy="618300"/>
          </a:xfrm>
          <a:prstGeom prst="rect">
            <a:avLst/>
          </a:prstGeom>
          <a:noFill/>
          <a:ln>
            <a:noFill/>
          </a:ln>
        </p:spPr>
        <p:txBody>
          <a:bodyPr spcFirstLastPara="1" wrap="square" lIns="0" tIns="0" rIns="0" bIns="0" anchor="t" anchorCtr="0">
            <a:no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79" name="Google Shape;79;p21"/>
          <p:cNvSpPr txBox="1">
            <a:spLocks noGrp="1"/>
          </p:cNvSpPr>
          <p:nvPr>
            <p:ph type="subTitle" idx="5"/>
          </p:nvPr>
        </p:nvSpPr>
        <p:spPr>
          <a:xfrm>
            <a:off x="2558625" y="1718725"/>
            <a:ext cx="1881600" cy="2544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800"/>
              <a:buNone/>
              <a:defRPr sz="1200"/>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a:endParaRPr/>
          </a:p>
        </p:txBody>
      </p:sp>
      <p:sp>
        <p:nvSpPr>
          <p:cNvPr id="80" name="Google Shape;80;p21"/>
          <p:cNvSpPr txBox="1">
            <a:spLocks noGrp="1"/>
          </p:cNvSpPr>
          <p:nvPr>
            <p:ph type="body" idx="6"/>
          </p:nvPr>
        </p:nvSpPr>
        <p:spPr>
          <a:xfrm>
            <a:off x="4808775" y="2020075"/>
            <a:ext cx="1881600" cy="618300"/>
          </a:xfrm>
          <a:prstGeom prst="rect">
            <a:avLst/>
          </a:prstGeom>
          <a:noFill/>
          <a:ln>
            <a:noFill/>
          </a:ln>
        </p:spPr>
        <p:txBody>
          <a:bodyPr spcFirstLastPara="1" wrap="square" lIns="0" tIns="0" rIns="0" bIns="0" anchor="t" anchorCtr="0">
            <a:no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81" name="Google Shape;81;p21"/>
          <p:cNvSpPr txBox="1">
            <a:spLocks noGrp="1"/>
          </p:cNvSpPr>
          <p:nvPr>
            <p:ph type="subTitle" idx="7"/>
          </p:nvPr>
        </p:nvSpPr>
        <p:spPr>
          <a:xfrm>
            <a:off x="4808775" y="1718725"/>
            <a:ext cx="1881600" cy="2544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800"/>
              <a:buNone/>
              <a:defRPr sz="1200"/>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a:endParaRPr/>
          </a:p>
        </p:txBody>
      </p:sp>
      <p:sp>
        <p:nvSpPr>
          <p:cNvPr id="82" name="Google Shape;82;p21"/>
          <p:cNvSpPr txBox="1">
            <a:spLocks noGrp="1"/>
          </p:cNvSpPr>
          <p:nvPr>
            <p:ph type="body" idx="8"/>
          </p:nvPr>
        </p:nvSpPr>
        <p:spPr>
          <a:xfrm>
            <a:off x="6821675" y="2023213"/>
            <a:ext cx="1881600" cy="618300"/>
          </a:xfrm>
          <a:prstGeom prst="rect">
            <a:avLst/>
          </a:prstGeom>
          <a:noFill/>
          <a:ln>
            <a:noFill/>
          </a:ln>
        </p:spPr>
        <p:txBody>
          <a:bodyPr spcFirstLastPara="1" wrap="square" lIns="0" tIns="0" rIns="0" bIns="0" anchor="t" anchorCtr="0">
            <a:noAutofit/>
          </a:bodyPr>
          <a:lstStyle>
            <a:lvl1pPr marL="457200" lvl="0" indent="-285750" algn="l">
              <a:lnSpc>
                <a:spcPct val="115000"/>
              </a:lnSpc>
              <a:spcBef>
                <a:spcPts val="0"/>
              </a:spcBef>
              <a:spcAft>
                <a:spcPts val="0"/>
              </a:spcAft>
              <a:buClr>
                <a:schemeClr val="lt2"/>
              </a:buClr>
              <a:buSzPts val="900"/>
              <a:buFont typeface="Montserrat"/>
              <a:buChar char="●"/>
              <a:defRPr/>
            </a:lvl1pPr>
            <a:lvl2pPr marL="914400" lvl="1" indent="-285750" algn="l">
              <a:lnSpc>
                <a:spcPct val="115000"/>
              </a:lnSpc>
              <a:spcBef>
                <a:spcPts val="0"/>
              </a:spcBef>
              <a:spcAft>
                <a:spcPts val="0"/>
              </a:spcAft>
              <a:buClr>
                <a:schemeClr val="lt2"/>
              </a:buClr>
              <a:buSzPts val="900"/>
              <a:buFont typeface="Montserrat"/>
              <a:buChar char="○"/>
              <a:defRPr/>
            </a:lvl2pPr>
            <a:lvl3pPr marL="1371600" lvl="2" indent="-285750" algn="l">
              <a:lnSpc>
                <a:spcPct val="115000"/>
              </a:lnSpc>
              <a:spcBef>
                <a:spcPts val="0"/>
              </a:spcBef>
              <a:spcAft>
                <a:spcPts val="0"/>
              </a:spcAft>
              <a:buClr>
                <a:schemeClr val="lt2"/>
              </a:buClr>
              <a:buSzPts val="900"/>
              <a:buFont typeface="Montserrat"/>
              <a:buChar char="■"/>
              <a:defRPr/>
            </a:lvl3pPr>
            <a:lvl4pPr marL="1828800" lvl="3" indent="-285750" algn="l">
              <a:lnSpc>
                <a:spcPct val="115000"/>
              </a:lnSpc>
              <a:spcBef>
                <a:spcPts val="0"/>
              </a:spcBef>
              <a:spcAft>
                <a:spcPts val="0"/>
              </a:spcAft>
              <a:buClr>
                <a:schemeClr val="lt2"/>
              </a:buClr>
              <a:buSzPts val="900"/>
              <a:buFont typeface="Montserrat"/>
              <a:buChar char="●"/>
              <a:defRPr/>
            </a:lvl4pPr>
            <a:lvl5pPr marL="2286000" lvl="4" indent="-285750" algn="l">
              <a:lnSpc>
                <a:spcPct val="115000"/>
              </a:lnSpc>
              <a:spcBef>
                <a:spcPts val="0"/>
              </a:spcBef>
              <a:spcAft>
                <a:spcPts val="0"/>
              </a:spcAft>
              <a:buClr>
                <a:schemeClr val="lt2"/>
              </a:buClr>
              <a:buSzPts val="900"/>
              <a:buFont typeface="Montserrat"/>
              <a:buChar char="○"/>
              <a:defRPr/>
            </a:lvl5pPr>
            <a:lvl6pPr marL="2743200" lvl="5" indent="-285750" algn="l">
              <a:lnSpc>
                <a:spcPct val="115000"/>
              </a:lnSpc>
              <a:spcBef>
                <a:spcPts val="0"/>
              </a:spcBef>
              <a:spcAft>
                <a:spcPts val="0"/>
              </a:spcAft>
              <a:buClr>
                <a:schemeClr val="lt2"/>
              </a:buClr>
              <a:buSzPts val="900"/>
              <a:buFont typeface="Montserrat"/>
              <a:buChar char="■"/>
              <a:defRPr/>
            </a:lvl6pPr>
            <a:lvl7pPr marL="3200400" lvl="6" indent="-285750" algn="l">
              <a:lnSpc>
                <a:spcPct val="115000"/>
              </a:lnSpc>
              <a:spcBef>
                <a:spcPts val="0"/>
              </a:spcBef>
              <a:spcAft>
                <a:spcPts val="0"/>
              </a:spcAft>
              <a:buClr>
                <a:schemeClr val="lt2"/>
              </a:buClr>
              <a:buSzPts val="900"/>
              <a:buFont typeface="Montserrat"/>
              <a:buChar char="●"/>
              <a:defRPr/>
            </a:lvl7pPr>
            <a:lvl8pPr marL="3657600" lvl="7" indent="-285750" algn="l">
              <a:lnSpc>
                <a:spcPct val="115000"/>
              </a:lnSpc>
              <a:spcBef>
                <a:spcPts val="0"/>
              </a:spcBef>
              <a:spcAft>
                <a:spcPts val="0"/>
              </a:spcAft>
              <a:buClr>
                <a:schemeClr val="lt2"/>
              </a:buClr>
              <a:buSzPts val="900"/>
              <a:buFont typeface="Montserrat"/>
              <a:buChar char="○"/>
              <a:defRPr/>
            </a:lvl8pPr>
            <a:lvl9pPr marL="4114800" lvl="8" indent="-285750" algn="l">
              <a:lnSpc>
                <a:spcPct val="115000"/>
              </a:lnSpc>
              <a:spcBef>
                <a:spcPts val="0"/>
              </a:spcBef>
              <a:spcAft>
                <a:spcPts val="0"/>
              </a:spcAft>
              <a:buClr>
                <a:schemeClr val="lt2"/>
              </a:buClr>
              <a:buSzPts val="900"/>
              <a:buFont typeface="Montserrat"/>
              <a:buChar char="■"/>
              <a:defRPr/>
            </a:lvl9pPr>
          </a:lstStyle>
          <a:p>
            <a:endParaRPr/>
          </a:p>
        </p:txBody>
      </p:sp>
      <p:sp>
        <p:nvSpPr>
          <p:cNvPr id="83" name="Google Shape;83;p21"/>
          <p:cNvSpPr txBox="1">
            <a:spLocks noGrp="1"/>
          </p:cNvSpPr>
          <p:nvPr>
            <p:ph type="subTitle" idx="9"/>
          </p:nvPr>
        </p:nvSpPr>
        <p:spPr>
          <a:xfrm>
            <a:off x="7058925" y="1718725"/>
            <a:ext cx="1881600" cy="2544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800"/>
              <a:buNone/>
              <a:defRPr sz="1200"/>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a:endParaRPr/>
          </a:p>
        </p:txBody>
      </p:sp>
      <p:sp>
        <p:nvSpPr>
          <p:cNvPr id="84" name="Google Shape;84;p21"/>
          <p:cNvSpPr txBox="1">
            <a:spLocks noGrp="1"/>
          </p:cNvSpPr>
          <p:nvPr>
            <p:ph type="subTitle" idx="13"/>
          </p:nvPr>
        </p:nvSpPr>
        <p:spPr>
          <a:xfrm>
            <a:off x="255975" y="1132938"/>
            <a:ext cx="1881600" cy="1455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800"/>
              <a:buNone/>
              <a:defRPr sz="1000" i="1">
                <a:latin typeface="Source Serif 4"/>
                <a:ea typeface="Source Serif 4"/>
                <a:cs typeface="Source Serif 4"/>
                <a:sym typeface="Source Serif 4"/>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a:endParaRPr/>
          </a:p>
        </p:txBody>
      </p:sp>
      <p:sp>
        <p:nvSpPr>
          <p:cNvPr id="85" name="Google Shape;85;p21"/>
          <p:cNvSpPr txBox="1">
            <a:spLocks noGrp="1"/>
          </p:cNvSpPr>
          <p:nvPr>
            <p:ph type="subTitle" idx="14"/>
          </p:nvPr>
        </p:nvSpPr>
        <p:spPr>
          <a:xfrm>
            <a:off x="2558625" y="1132938"/>
            <a:ext cx="1881600" cy="1455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800"/>
              <a:buNone/>
              <a:defRPr sz="1000" i="1">
                <a:latin typeface="Source Serif 4"/>
                <a:ea typeface="Source Serif 4"/>
                <a:cs typeface="Source Serif 4"/>
                <a:sym typeface="Source Serif 4"/>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a:endParaRPr/>
          </a:p>
        </p:txBody>
      </p:sp>
      <p:sp>
        <p:nvSpPr>
          <p:cNvPr id="86" name="Google Shape;86;p21"/>
          <p:cNvSpPr txBox="1">
            <a:spLocks noGrp="1"/>
          </p:cNvSpPr>
          <p:nvPr>
            <p:ph type="subTitle" idx="15"/>
          </p:nvPr>
        </p:nvSpPr>
        <p:spPr>
          <a:xfrm>
            <a:off x="4808775" y="1132938"/>
            <a:ext cx="1881600" cy="1455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800"/>
              <a:buNone/>
              <a:defRPr sz="1000" i="1">
                <a:latin typeface="Source Serif 4"/>
                <a:ea typeface="Source Serif 4"/>
                <a:cs typeface="Source Serif 4"/>
                <a:sym typeface="Source Serif 4"/>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a:endParaRPr/>
          </a:p>
        </p:txBody>
      </p:sp>
      <p:sp>
        <p:nvSpPr>
          <p:cNvPr id="87" name="Google Shape;87;p21"/>
          <p:cNvSpPr txBox="1">
            <a:spLocks noGrp="1"/>
          </p:cNvSpPr>
          <p:nvPr>
            <p:ph type="subTitle" idx="16"/>
          </p:nvPr>
        </p:nvSpPr>
        <p:spPr>
          <a:xfrm>
            <a:off x="7058925" y="1132938"/>
            <a:ext cx="1881600" cy="1455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800"/>
              <a:buNone/>
              <a:defRPr sz="1000" i="1">
                <a:latin typeface="Source Serif 4"/>
                <a:ea typeface="Source Serif 4"/>
                <a:cs typeface="Source Serif 4"/>
                <a:sym typeface="Source Serif 4"/>
              </a:defRPr>
            </a:lvl1pPr>
            <a:lvl2pPr lvl="1" algn="l">
              <a:lnSpc>
                <a:spcPct val="115000"/>
              </a:lnSpc>
              <a:spcBef>
                <a:spcPts val="0"/>
              </a:spcBef>
              <a:spcAft>
                <a:spcPts val="0"/>
              </a:spcAft>
              <a:buSzPts val="800"/>
              <a:buNone/>
              <a:defRPr/>
            </a:lvl2pPr>
            <a:lvl3pPr lvl="2" algn="l">
              <a:lnSpc>
                <a:spcPct val="115000"/>
              </a:lnSpc>
              <a:spcBef>
                <a:spcPts val="0"/>
              </a:spcBef>
              <a:spcAft>
                <a:spcPts val="0"/>
              </a:spcAft>
              <a:buSzPts val="800"/>
              <a:buNone/>
              <a:defRPr/>
            </a:lvl3pPr>
            <a:lvl4pPr lvl="3" algn="l">
              <a:lnSpc>
                <a:spcPct val="115000"/>
              </a:lnSpc>
              <a:spcBef>
                <a:spcPts val="0"/>
              </a:spcBef>
              <a:spcAft>
                <a:spcPts val="0"/>
              </a:spcAft>
              <a:buSzPts val="800"/>
              <a:buNone/>
              <a:defRPr/>
            </a:lvl4pPr>
            <a:lvl5pPr lvl="4" algn="l">
              <a:lnSpc>
                <a:spcPct val="115000"/>
              </a:lnSpc>
              <a:spcBef>
                <a:spcPts val="0"/>
              </a:spcBef>
              <a:spcAft>
                <a:spcPts val="0"/>
              </a:spcAft>
              <a:buSzPts val="800"/>
              <a:buNone/>
              <a:defRPr/>
            </a:lvl5pPr>
            <a:lvl6pPr lvl="5" algn="l">
              <a:lnSpc>
                <a:spcPct val="115000"/>
              </a:lnSpc>
              <a:spcBef>
                <a:spcPts val="0"/>
              </a:spcBef>
              <a:spcAft>
                <a:spcPts val="0"/>
              </a:spcAft>
              <a:buSzPts val="800"/>
              <a:buNone/>
              <a:defRPr/>
            </a:lvl6pPr>
            <a:lvl7pPr lvl="6" algn="l">
              <a:lnSpc>
                <a:spcPct val="115000"/>
              </a:lnSpc>
              <a:spcBef>
                <a:spcPts val="0"/>
              </a:spcBef>
              <a:spcAft>
                <a:spcPts val="0"/>
              </a:spcAft>
              <a:buSzPts val="800"/>
              <a:buNone/>
              <a:defRPr/>
            </a:lvl7pPr>
            <a:lvl8pPr lvl="7" algn="l">
              <a:lnSpc>
                <a:spcPct val="115000"/>
              </a:lnSpc>
              <a:spcBef>
                <a:spcPts val="0"/>
              </a:spcBef>
              <a:spcAft>
                <a:spcPts val="0"/>
              </a:spcAft>
              <a:buSzPts val="800"/>
              <a:buNone/>
              <a:defRPr/>
            </a:lvl8pPr>
            <a:lvl9pPr lvl="8" algn="l">
              <a:lnSpc>
                <a:spcPct val="115000"/>
              </a:lnSpc>
              <a:spcBef>
                <a:spcPts val="0"/>
              </a:spcBef>
              <a:spcAft>
                <a:spcPts val="0"/>
              </a:spcAft>
              <a:buSzPts val="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body" idx="1"/>
          </p:nvPr>
        </p:nvSpPr>
        <p:spPr>
          <a:xfrm>
            <a:off x="256025" y="2647675"/>
            <a:ext cx="3639600" cy="2239800"/>
          </a:xfrm>
          <a:prstGeom prst="rect">
            <a:avLst/>
          </a:prstGeom>
          <a:noFill/>
          <a:ln>
            <a:noFill/>
          </a:ln>
        </p:spPr>
        <p:txBody>
          <a:bodyPr spcFirstLastPara="1" wrap="square" lIns="0" tIns="0" rIns="0" bIns="0" anchor="t" anchorCtr="0">
            <a:spAutoFit/>
          </a:bodyPr>
          <a:lstStyle>
            <a:lvl1pPr marL="457200" marR="0" lvl="0" indent="-285750" algn="l" rtl="0">
              <a:lnSpc>
                <a:spcPct val="115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1pPr>
            <a:lvl2pPr marL="914400" marR="0" lvl="1" indent="-285750" algn="l" rtl="0">
              <a:lnSpc>
                <a:spcPct val="115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2pPr>
            <a:lvl3pPr marL="1371600" marR="0" lvl="2" indent="-285750" algn="l" rtl="0">
              <a:lnSpc>
                <a:spcPct val="115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3pPr>
            <a:lvl4pPr marL="1828800" marR="0" lvl="3" indent="-285750" algn="l" rtl="0">
              <a:lnSpc>
                <a:spcPct val="115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4pPr>
            <a:lvl5pPr marL="2286000" marR="0" lvl="4" indent="-285750" algn="l" rtl="0">
              <a:lnSpc>
                <a:spcPct val="115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5pPr>
            <a:lvl6pPr marL="2743200" marR="0" lvl="5" indent="-285750" algn="l" rtl="0">
              <a:lnSpc>
                <a:spcPct val="115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6pPr>
            <a:lvl7pPr marL="3200400" marR="0" lvl="6" indent="-285750" algn="l" rtl="0">
              <a:lnSpc>
                <a:spcPct val="115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7pPr>
            <a:lvl8pPr marL="3657600" marR="0" lvl="7" indent="-285750" algn="l" rtl="0">
              <a:lnSpc>
                <a:spcPct val="115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8pPr>
            <a:lvl9pPr marL="4114800" marR="0" lvl="8" indent="-285750" algn="l" rtl="0">
              <a:lnSpc>
                <a:spcPct val="115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9pPr>
          </a:lstStyle>
          <a:p>
            <a:endParaRPr/>
          </a:p>
        </p:txBody>
      </p:sp>
      <p:sp>
        <p:nvSpPr>
          <p:cNvPr id="7" name="Google Shape;7;p12"/>
          <p:cNvSpPr txBox="1">
            <a:spLocks noGrp="1"/>
          </p:cNvSpPr>
          <p:nvPr>
            <p:ph type="title"/>
          </p:nvPr>
        </p:nvSpPr>
        <p:spPr>
          <a:xfrm>
            <a:off x="256025" y="499600"/>
            <a:ext cx="5366700" cy="1248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4800"/>
              <a:buFont typeface="Source Serif 4"/>
              <a:buNone/>
              <a:defRPr sz="4800" b="0" i="1" u="none" strike="noStrike" cap="none">
                <a:solidFill>
                  <a:schemeClr val="dk1"/>
                </a:solidFill>
                <a:latin typeface="Source Serif 4"/>
                <a:ea typeface="Source Serif 4"/>
                <a:cs typeface="Source Serif 4"/>
                <a:sym typeface="Source Serif 4"/>
              </a:defRPr>
            </a:lvl1pPr>
            <a:lvl2pPr marR="0" lvl="1" algn="l" rtl="0">
              <a:lnSpc>
                <a:spcPct val="100000"/>
              </a:lnSpc>
              <a:spcBef>
                <a:spcPts val="0"/>
              </a:spcBef>
              <a:spcAft>
                <a:spcPts val="0"/>
              </a:spcAft>
              <a:buClr>
                <a:schemeClr val="dk1"/>
              </a:buClr>
              <a:buSzPts val="4800"/>
              <a:buFont typeface="Source Serif 4"/>
              <a:buNone/>
              <a:defRPr sz="4800" b="0" i="0" u="none" strike="noStrike" cap="none">
                <a:solidFill>
                  <a:schemeClr val="dk1"/>
                </a:solidFill>
                <a:latin typeface="Source Serif 4"/>
                <a:ea typeface="Source Serif 4"/>
                <a:cs typeface="Source Serif 4"/>
                <a:sym typeface="Source Serif 4"/>
              </a:defRPr>
            </a:lvl2pPr>
            <a:lvl3pPr marR="0" lvl="2" algn="l" rtl="0">
              <a:lnSpc>
                <a:spcPct val="100000"/>
              </a:lnSpc>
              <a:spcBef>
                <a:spcPts val="0"/>
              </a:spcBef>
              <a:spcAft>
                <a:spcPts val="0"/>
              </a:spcAft>
              <a:buClr>
                <a:schemeClr val="dk1"/>
              </a:buClr>
              <a:buSzPts val="4800"/>
              <a:buFont typeface="Source Serif 4"/>
              <a:buNone/>
              <a:defRPr sz="4800" b="0" i="0" u="none" strike="noStrike" cap="none">
                <a:solidFill>
                  <a:schemeClr val="dk1"/>
                </a:solidFill>
                <a:latin typeface="Source Serif 4"/>
                <a:ea typeface="Source Serif 4"/>
                <a:cs typeface="Source Serif 4"/>
                <a:sym typeface="Source Serif 4"/>
              </a:defRPr>
            </a:lvl3pPr>
            <a:lvl4pPr marR="0" lvl="3" algn="l" rtl="0">
              <a:lnSpc>
                <a:spcPct val="100000"/>
              </a:lnSpc>
              <a:spcBef>
                <a:spcPts val="0"/>
              </a:spcBef>
              <a:spcAft>
                <a:spcPts val="0"/>
              </a:spcAft>
              <a:buClr>
                <a:schemeClr val="dk1"/>
              </a:buClr>
              <a:buSzPts val="4800"/>
              <a:buFont typeface="Source Serif 4"/>
              <a:buNone/>
              <a:defRPr sz="4800" b="0" i="0" u="none" strike="noStrike" cap="none">
                <a:solidFill>
                  <a:schemeClr val="dk1"/>
                </a:solidFill>
                <a:latin typeface="Source Serif 4"/>
                <a:ea typeface="Source Serif 4"/>
                <a:cs typeface="Source Serif 4"/>
                <a:sym typeface="Source Serif 4"/>
              </a:defRPr>
            </a:lvl4pPr>
            <a:lvl5pPr marR="0" lvl="4" algn="l" rtl="0">
              <a:lnSpc>
                <a:spcPct val="100000"/>
              </a:lnSpc>
              <a:spcBef>
                <a:spcPts val="0"/>
              </a:spcBef>
              <a:spcAft>
                <a:spcPts val="0"/>
              </a:spcAft>
              <a:buClr>
                <a:schemeClr val="dk1"/>
              </a:buClr>
              <a:buSzPts val="4800"/>
              <a:buFont typeface="Source Serif 4"/>
              <a:buNone/>
              <a:defRPr sz="4800" b="0" i="0" u="none" strike="noStrike" cap="none">
                <a:solidFill>
                  <a:schemeClr val="dk1"/>
                </a:solidFill>
                <a:latin typeface="Source Serif 4"/>
                <a:ea typeface="Source Serif 4"/>
                <a:cs typeface="Source Serif 4"/>
                <a:sym typeface="Source Serif 4"/>
              </a:defRPr>
            </a:lvl5pPr>
            <a:lvl6pPr marR="0" lvl="5" algn="l" rtl="0">
              <a:lnSpc>
                <a:spcPct val="100000"/>
              </a:lnSpc>
              <a:spcBef>
                <a:spcPts val="0"/>
              </a:spcBef>
              <a:spcAft>
                <a:spcPts val="0"/>
              </a:spcAft>
              <a:buClr>
                <a:schemeClr val="dk1"/>
              </a:buClr>
              <a:buSzPts val="4800"/>
              <a:buFont typeface="Source Serif 4"/>
              <a:buNone/>
              <a:defRPr sz="4800" b="0" i="0" u="none" strike="noStrike" cap="none">
                <a:solidFill>
                  <a:schemeClr val="dk1"/>
                </a:solidFill>
                <a:latin typeface="Source Serif 4"/>
                <a:ea typeface="Source Serif 4"/>
                <a:cs typeface="Source Serif 4"/>
                <a:sym typeface="Source Serif 4"/>
              </a:defRPr>
            </a:lvl6pPr>
            <a:lvl7pPr marR="0" lvl="6" algn="l" rtl="0">
              <a:lnSpc>
                <a:spcPct val="100000"/>
              </a:lnSpc>
              <a:spcBef>
                <a:spcPts val="0"/>
              </a:spcBef>
              <a:spcAft>
                <a:spcPts val="0"/>
              </a:spcAft>
              <a:buClr>
                <a:schemeClr val="dk1"/>
              </a:buClr>
              <a:buSzPts val="4800"/>
              <a:buFont typeface="Source Serif 4"/>
              <a:buNone/>
              <a:defRPr sz="4800" b="0" i="0" u="none" strike="noStrike" cap="none">
                <a:solidFill>
                  <a:schemeClr val="dk1"/>
                </a:solidFill>
                <a:latin typeface="Source Serif 4"/>
                <a:ea typeface="Source Serif 4"/>
                <a:cs typeface="Source Serif 4"/>
                <a:sym typeface="Source Serif 4"/>
              </a:defRPr>
            </a:lvl7pPr>
            <a:lvl8pPr marR="0" lvl="7" algn="l" rtl="0">
              <a:lnSpc>
                <a:spcPct val="100000"/>
              </a:lnSpc>
              <a:spcBef>
                <a:spcPts val="0"/>
              </a:spcBef>
              <a:spcAft>
                <a:spcPts val="0"/>
              </a:spcAft>
              <a:buClr>
                <a:schemeClr val="dk1"/>
              </a:buClr>
              <a:buSzPts val="4800"/>
              <a:buFont typeface="Source Serif 4"/>
              <a:buNone/>
              <a:defRPr sz="4800" b="0" i="0" u="none" strike="noStrike" cap="none">
                <a:solidFill>
                  <a:schemeClr val="dk1"/>
                </a:solidFill>
                <a:latin typeface="Source Serif 4"/>
                <a:ea typeface="Source Serif 4"/>
                <a:cs typeface="Source Serif 4"/>
                <a:sym typeface="Source Serif 4"/>
              </a:defRPr>
            </a:lvl8pPr>
            <a:lvl9pPr marR="0" lvl="8" algn="l" rtl="0">
              <a:lnSpc>
                <a:spcPct val="100000"/>
              </a:lnSpc>
              <a:spcBef>
                <a:spcPts val="0"/>
              </a:spcBef>
              <a:spcAft>
                <a:spcPts val="0"/>
              </a:spcAft>
              <a:buClr>
                <a:schemeClr val="dk1"/>
              </a:buClr>
              <a:buSzPts val="4800"/>
              <a:buFont typeface="Source Serif 4"/>
              <a:buNone/>
              <a:defRPr sz="4800" b="0" i="0" u="none" strike="noStrike" cap="none">
                <a:solidFill>
                  <a:schemeClr val="dk1"/>
                </a:solidFill>
                <a:latin typeface="Source Serif 4"/>
                <a:ea typeface="Source Serif 4"/>
                <a:cs typeface="Source Serif 4"/>
                <a:sym typeface="Source Serif 4"/>
              </a:defRPr>
            </a:lvl9pPr>
          </a:lstStyle>
          <a:p>
            <a:endParaRPr/>
          </a:p>
        </p:txBody>
      </p:sp>
      <p:sp>
        <p:nvSpPr>
          <p:cNvPr id="8" name="Google Shape;8;p12"/>
          <p:cNvSpPr txBox="1">
            <a:spLocks noGrp="1"/>
          </p:cNvSpPr>
          <p:nvPr>
            <p:ph type="body" idx="2"/>
          </p:nvPr>
        </p:nvSpPr>
        <p:spPr>
          <a:xfrm>
            <a:off x="4564425" y="2634200"/>
            <a:ext cx="3565200" cy="15669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1pPr>
            <a:lvl2pPr marL="914400" marR="0" lvl="1" indent="-285750" algn="l" rtl="0">
              <a:lnSpc>
                <a:spcPct val="100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2pPr>
            <a:lvl3pPr marL="1371600" marR="0" lvl="2" indent="-285750" algn="l" rtl="0">
              <a:lnSpc>
                <a:spcPct val="100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3pPr>
            <a:lvl4pPr marL="1828800" marR="0" lvl="3" indent="-285750" algn="l" rtl="0">
              <a:lnSpc>
                <a:spcPct val="100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4pPr>
            <a:lvl5pPr marL="2286000" marR="0" lvl="4" indent="-285750" algn="l" rtl="0">
              <a:lnSpc>
                <a:spcPct val="100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5pPr>
            <a:lvl6pPr marL="2743200" marR="0" lvl="5" indent="-285750" algn="l" rtl="0">
              <a:lnSpc>
                <a:spcPct val="100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6pPr>
            <a:lvl7pPr marL="3200400" marR="0" lvl="6" indent="-285750" algn="l" rtl="0">
              <a:lnSpc>
                <a:spcPct val="100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7pPr>
            <a:lvl8pPr marL="3657600" marR="0" lvl="7" indent="-285750" algn="l" rtl="0">
              <a:lnSpc>
                <a:spcPct val="100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8pPr>
            <a:lvl9pPr marL="4114800" marR="0" lvl="8" indent="-285750" algn="l" rtl="0">
              <a:lnSpc>
                <a:spcPct val="100000"/>
              </a:lnSpc>
              <a:spcBef>
                <a:spcPts val="0"/>
              </a:spcBef>
              <a:spcAft>
                <a:spcPts val="0"/>
              </a:spcAft>
              <a:buClr>
                <a:schemeClr val="lt2"/>
              </a:buClr>
              <a:buSzPts val="900"/>
              <a:buFont typeface="Montserrat"/>
              <a:buChar char="■"/>
              <a:defRPr sz="900" b="0" i="0" u="none" strike="noStrike" cap="none">
                <a:solidFill>
                  <a:schemeClr val="lt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61">
          <p15:clr>
            <a:srgbClr val="E46962"/>
          </p15:clr>
        </p15:guide>
        <p15:guide id="2" pos="5599">
          <p15:clr>
            <a:srgbClr val="E46962"/>
          </p15:clr>
        </p15:guide>
        <p15:guide id="3" orient="horz" pos="161">
          <p15:clr>
            <a:srgbClr val="E46962"/>
          </p15:clr>
        </p15:guide>
        <p15:guide id="4" orient="horz" pos="3079">
          <p15:clr>
            <a:srgbClr val="E46962"/>
          </p15:clr>
        </p15:guide>
        <p15:guide id="5" pos="1463">
          <p15:clr>
            <a:srgbClr val="E46962"/>
          </p15:clr>
        </p15:guide>
        <p15:guide id="6" pos="1532">
          <p15:clr>
            <a:srgbClr val="E46962"/>
          </p15:clr>
        </p15:guide>
        <p15:guide id="7" pos="2845">
          <p15:clr>
            <a:srgbClr val="E46962"/>
          </p15:clr>
        </p15:guide>
        <p15:guide id="8" pos="2916">
          <p15:clr>
            <a:srgbClr val="E46962"/>
          </p15:clr>
        </p15:guide>
        <p15:guide id="9" pos="4228">
          <p15:clr>
            <a:srgbClr val="E46962"/>
          </p15:clr>
        </p15:guide>
        <p15:guide id="10" pos="4297">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esse@recycletiresct.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ortal.ct.gov/-/media/deep/p2/productstewardship/tire_stewardship_plan_by_cts_8aug25.pdf?rev=8e81a22b3ea64ff983a0f774048f2b48&amp;hash=1A162FAB59B415E8580EC403F813F76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4"/>
        <p:cNvGrpSpPr/>
        <p:nvPr/>
      </p:nvGrpSpPr>
      <p:grpSpPr>
        <a:xfrm>
          <a:off x="0" y="0"/>
          <a:ext cx="0" cy="0"/>
          <a:chOff x="0" y="0"/>
          <a:chExt cx="0" cy="0"/>
        </a:xfrm>
      </p:grpSpPr>
      <p:sp>
        <p:nvSpPr>
          <p:cNvPr id="395" name="Google Shape;395;p1"/>
          <p:cNvSpPr/>
          <p:nvPr/>
        </p:nvSpPr>
        <p:spPr>
          <a:xfrm>
            <a:off x="0" y="3618375"/>
            <a:ext cx="9144000" cy="1525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pic>
        <p:nvPicPr>
          <p:cNvPr id="396" name="Google Shape;396;p1" title="Untitled design.jpg"/>
          <p:cNvPicPr preferRelativeResize="0"/>
          <p:nvPr/>
        </p:nvPicPr>
        <p:blipFill rotWithShape="1">
          <a:blip r:embed="rId3">
            <a:alphaModFix/>
          </a:blip>
          <a:srcRect l="24627" t="-50009" r="24627" b="-44277"/>
          <a:stretch/>
        </p:blipFill>
        <p:spPr>
          <a:xfrm rot="-5400000">
            <a:off x="4693500" y="695025"/>
            <a:ext cx="3054300" cy="5846700"/>
          </a:xfrm>
          <a:prstGeom prst="round2SameRect">
            <a:avLst>
              <a:gd name="adj1" fmla="val 50000"/>
              <a:gd name="adj2" fmla="val 0"/>
            </a:avLst>
          </a:prstGeom>
          <a:noFill/>
          <a:ln>
            <a:noFill/>
          </a:ln>
        </p:spPr>
      </p:pic>
      <p:sp>
        <p:nvSpPr>
          <p:cNvPr id="397" name="Google Shape;397;p1"/>
          <p:cNvSpPr txBox="1">
            <a:spLocks noGrp="1"/>
          </p:cNvSpPr>
          <p:nvPr>
            <p:ph type="title"/>
          </p:nvPr>
        </p:nvSpPr>
        <p:spPr>
          <a:xfrm>
            <a:off x="611625" y="1744750"/>
            <a:ext cx="4493100" cy="265457"/>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SzPts val="900"/>
              <a:buNone/>
            </a:pPr>
            <a:r>
              <a:rPr lang="en" sz="1500" dirty="0"/>
              <a:t>Briefing for the CCSWA Executive Committee</a:t>
            </a:r>
            <a:endParaRPr sz="1500" dirty="0"/>
          </a:p>
        </p:txBody>
      </p:sp>
      <p:sp>
        <p:nvSpPr>
          <p:cNvPr id="398" name="Google Shape;398;p1"/>
          <p:cNvSpPr txBox="1">
            <a:spLocks noGrp="1"/>
          </p:cNvSpPr>
          <p:nvPr>
            <p:ph type="title" idx="3"/>
          </p:nvPr>
        </p:nvSpPr>
        <p:spPr>
          <a:xfrm>
            <a:off x="611625" y="3950225"/>
            <a:ext cx="2352600" cy="609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SzPts val="900"/>
              <a:buNone/>
            </a:pPr>
            <a:r>
              <a:rPr lang="en" sz="1200" i="0">
                <a:solidFill>
                  <a:srgbClr val="FFFFFF"/>
                </a:solidFill>
              </a:rPr>
              <a:t>Jesse Schofield</a:t>
            </a:r>
            <a:endParaRPr sz="1200" i="0">
              <a:solidFill>
                <a:srgbClr val="FFFFFF"/>
              </a:solidFill>
            </a:endParaRPr>
          </a:p>
          <a:p>
            <a:pPr marL="0" lvl="0" indent="0" algn="l" rtl="0">
              <a:lnSpc>
                <a:spcPct val="115000"/>
              </a:lnSpc>
              <a:spcBef>
                <a:spcPts val="0"/>
              </a:spcBef>
              <a:spcAft>
                <a:spcPts val="0"/>
              </a:spcAft>
              <a:buSzPts val="900"/>
              <a:buNone/>
            </a:pPr>
            <a:r>
              <a:rPr lang="en" sz="1200" i="0">
                <a:solidFill>
                  <a:srgbClr val="FFFFFF"/>
                </a:solidFill>
              </a:rPr>
              <a:t>Executive Director</a:t>
            </a:r>
            <a:endParaRPr sz="1200" i="0">
              <a:solidFill>
                <a:srgbClr val="FFFFFF"/>
              </a:solidFill>
            </a:endParaRPr>
          </a:p>
          <a:p>
            <a:pPr marL="0" lvl="0" indent="0" algn="l" rtl="0">
              <a:lnSpc>
                <a:spcPct val="115000"/>
              </a:lnSpc>
              <a:spcBef>
                <a:spcPts val="0"/>
              </a:spcBef>
              <a:spcAft>
                <a:spcPts val="0"/>
              </a:spcAft>
              <a:buSzPts val="900"/>
              <a:buNone/>
            </a:pPr>
            <a:r>
              <a:rPr lang="en" sz="1200" i="0">
                <a:solidFill>
                  <a:srgbClr val="FFFFFF"/>
                </a:solidFill>
              </a:rPr>
              <a:t>Connecticut Tire Stewardship</a:t>
            </a:r>
            <a:endParaRPr sz="1200" i="0">
              <a:solidFill>
                <a:srgbClr val="FFFFFF"/>
              </a:solidFill>
            </a:endParaRPr>
          </a:p>
        </p:txBody>
      </p:sp>
      <p:sp>
        <p:nvSpPr>
          <p:cNvPr id="399" name="Google Shape;399;p1"/>
          <p:cNvSpPr txBox="1">
            <a:spLocks noGrp="1"/>
          </p:cNvSpPr>
          <p:nvPr>
            <p:ph type="subTitle" idx="1"/>
          </p:nvPr>
        </p:nvSpPr>
        <p:spPr>
          <a:xfrm>
            <a:off x="6985416" y="256025"/>
            <a:ext cx="1817909" cy="3210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0"/>
              </a:spcAft>
              <a:buSzPts val="800"/>
              <a:buNone/>
            </a:pPr>
            <a:r>
              <a:rPr lang="en" sz="1200">
                <a:solidFill>
                  <a:schemeClr val="lt2"/>
                </a:solidFill>
              </a:rPr>
              <a:t>NOVERMBER 17, 2025</a:t>
            </a:r>
            <a:endParaRPr sz="1200">
              <a:solidFill>
                <a:schemeClr val="lt2"/>
              </a:solidFill>
            </a:endParaRPr>
          </a:p>
        </p:txBody>
      </p:sp>
      <p:cxnSp>
        <p:nvCxnSpPr>
          <p:cNvPr id="400" name="Google Shape;400;p1"/>
          <p:cNvCxnSpPr/>
          <p:nvPr/>
        </p:nvCxnSpPr>
        <p:spPr>
          <a:xfrm>
            <a:off x="3297300" y="3618375"/>
            <a:ext cx="5846700" cy="0"/>
          </a:xfrm>
          <a:prstGeom prst="straightConnector1">
            <a:avLst/>
          </a:prstGeom>
          <a:noFill/>
          <a:ln w="9525" cap="flat" cmpd="sng">
            <a:solidFill>
              <a:schemeClr val="accent3"/>
            </a:solidFill>
            <a:prstDash val="solid"/>
            <a:round/>
            <a:headEnd type="none" w="sm" len="sm"/>
            <a:tailEnd type="none" w="sm" len="sm"/>
          </a:ln>
        </p:spPr>
      </p:cxnSp>
      <p:sp>
        <p:nvSpPr>
          <p:cNvPr id="401" name="Google Shape;401;p1"/>
          <p:cNvSpPr/>
          <p:nvPr/>
        </p:nvSpPr>
        <p:spPr>
          <a:xfrm>
            <a:off x="6093575" y="2093150"/>
            <a:ext cx="3050400" cy="3050400"/>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402" name="Google Shape;402;p1"/>
          <p:cNvSpPr/>
          <p:nvPr/>
        </p:nvSpPr>
        <p:spPr>
          <a:xfrm flipH="1">
            <a:off x="8338700" y="2810925"/>
            <a:ext cx="1614900" cy="1614900"/>
          </a:xfrm>
          <a:prstGeom prst="arc">
            <a:avLst>
              <a:gd name="adj1" fmla="val 16200000"/>
              <a:gd name="adj2" fmla="val 5413833"/>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pic>
        <p:nvPicPr>
          <p:cNvPr id="403" name="Google Shape;403;p1" title="Screenshot 2025-10-20 at 10.01.40 AM.png"/>
          <p:cNvPicPr preferRelativeResize="0"/>
          <p:nvPr/>
        </p:nvPicPr>
        <p:blipFill rotWithShape="1">
          <a:blip r:embed="rId4">
            <a:alphaModFix/>
          </a:blip>
          <a:srcRect/>
          <a:stretch/>
        </p:blipFill>
        <p:spPr>
          <a:xfrm>
            <a:off x="388850" y="363575"/>
            <a:ext cx="5127025" cy="909225"/>
          </a:xfrm>
          <a:prstGeom prst="rect">
            <a:avLst/>
          </a:prstGeom>
          <a:noFill/>
          <a:ln>
            <a:noFill/>
          </a:ln>
        </p:spPr>
      </p:pic>
      <p:sp>
        <p:nvSpPr>
          <p:cNvPr id="404" name="Google Shape;404;p1"/>
          <p:cNvSpPr txBox="1">
            <a:spLocks noGrp="1"/>
          </p:cNvSpPr>
          <p:nvPr>
            <p:ph type="title" idx="3"/>
          </p:nvPr>
        </p:nvSpPr>
        <p:spPr>
          <a:xfrm>
            <a:off x="611625" y="1340525"/>
            <a:ext cx="5315100" cy="2310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SzPts val="900"/>
              <a:buNone/>
            </a:pPr>
            <a:r>
              <a:rPr lang="en" sz="1500" b="1" i="0">
                <a:solidFill>
                  <a:srgbClr val="00448E"/>
                </a:solidFill>
              </a:rPr>
              <a:t>A New Approach to End-of-Life Tire Management</a:t>
            </a:r>
            <a:endParaRPr sz="1500" b="1" i="0">
              <a:solidFill>
                <a:srgbClr val="00448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0"/>
        <p:cNvGrpSpPr/>
        <p:nvPr/>
      </p:nvGrpSpPr>
      <p:grpSpPr>
        <a:xfrm>
          <a:off x="0" y="0"/>
          <a:ext cx="0" cy="0"/>
          <a:chOff x="0" y="0"/>
          <a:chExt cx="0" cy="0"/>
        </a:xfrm>
      </p:grpSpPr>
      <p:sp>
        <p:nvSpPr>
          <p:cNvPr id="481" name="Google Shape;481;p10"/>
          <p:cNvSpPr/>
          <p:nvPr/>
        </p:nvSpPr>
        <p:spPr>
          <a:xfrm>
            <a:off x="0" y="0"/>
            <a:ext cx="9144000" cy="1218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82" name="Google Shape;482;p10"/>
          <p:cNvSpPr txBox="1">
            <a:spLocks noGrp="1"/>
          </p:cNvSpPr>
          <p:nvPr>
            <p:ph type="title"/>
          </p:nvPr>
        </p:nvSpPr>
        <p:spPr>
          <a:xfrm>
            <a:off x="256025" y="519175"/>
            <a:ext cx="8695500" cy="42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4800"/>
              <a:buNone/>
            </a:pPr>
            <a:r>
              <a:rPr lang="en" sz="2800">
                <a:solidFill>
                  <a:srgbClr val="FFFFFF"/>
                </a:solidFill>
                <a:latin typeface="Montserrat"/>
                <a:ea typeface="Montserrat"/>
                <a:cs typeface="Montserrat"/>
                <a:sym typeface="Montserrat"/>
              </a:rPr>
              <a:t>Benefits for Municipalities</a:t>
            </a:r>
            <a:endParaRPr sz="2800">
              <a:solidFill>
                <a:srgbClr val="FFFFFF"/>
              </a:solidFill>
              <a:latin typeface="Montserrat"/>
              <a:ea typeface="Montserrat"/>
              <a:cs typeface="Montserrat"/>
              <a:sym typeface="Montserrat"/>
            </a:endParaRPr>
          </a:p>
        </p:txBody>
      </p:sp>
      <p:cxnSp>
        <p:nvCxnSpPr>
          <p:cNvPr id="483" name="Google Shape;483;p10"/>
          <p:cNvCxnSpPr/>
          <p:nvPr/>
        </p:nvCxnSpPr>
        <p:spPr>
          <a:xfrm>
            <a:off x="0" y="1218975"/>
            <a:ext cx="9144000" cy="0"/>
          </a:xfrm>
          <a:prstGeom prst="straightConnector1">
            <a:avLst/>
          </a:prstGeom>
          <a:noFill/>
          <a:ln w="9525" cap="flat" cmpd="sng">
            <a:solidFill>
              <a:schemeClr val="dk1"/>
            </a:solidFill>
            <a:prstDash val="solid"/>
            <a:round/>
            <a:headEnd type="none" w="sm" len="sm"/>
            <a:tailEnd type="none" w="sm" len="sm"/>
          </a:ln>
        </p:spPr>
      </p:cxnSp>
      <p:sp>
        <p:nvSpPr>
          <p:cNvPr id="484" name="Google Shape;484;p10"/>
          <p:cNvSpPr txBox="1">
            <a:spLocks noGrp="1"/>
          </p:cNvSpPr>
          <p:nvPr>
            <p:ph type="body" idx="1"/>
          </p:nvPr>
        </p:nvSpPr>
        <p:spPr>
          <a:xfrm>
            <a:off x="286800" y="1399100"/>
            <a:ext cx="8570400" cy="3738459"/>
          </a:xfrm>
          <a:prstGeom prst="rect">
            <a:avLst/>
          </a:prstGeom>
          <a:noFill/>
          <a:ln>
            <a:noFill/>
          </a:ln>
        </p:spPr>
        <p:txBody>
          <a:bodyPr spcFirstLastPara="1" wrap="square" lIns="0" tIns="0" rIns="0" bIns="0" anchor="t" anchorCtr="0">
            <a:spAutoFit/>
          </a:bodyPr>
          <a:lstStyle/>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Reduces municipal costs for tire collection, hauling, and disposal, freeing up budgets for other priorities.</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Reduces staff time spent on logistics while improving service for residents.</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Expands free, convenient disposal options that reduce dumping incentives and improve site management.</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Improves recycling outcomes and reduces public health and environmental risks from improperly handled tires.</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Provides outreach materials and statewide reporting data to support local education, planning, and enforcement efforts.</a:t>
            </a:r>
            <a:endParaRPr sz="1500" b="1">
              <a:solidFill>
                <a:schemeClr val="accent4"/>
              </a:solidFill>
            </a:endParaRPr>
          </a:p>
          <a:p>
            <a:pPr marL="0" lvl="0" indent="0" algn="l" rtl="0">
              <a:lnSpc>
                <a:spcPct val="115000"/>
              </a:lnSpc>
              <a:spcBef>
                <a:spcPts val="0"/>
              </a:spcBef>
              <a:spcAft>
                <a:spcPts val="1000"/>
              </a:spcAft>
              <a:buSzPts val="900"/>
              <a:buNone/>
            </a:pPr>
            <a:endParaRPr>
              <a:solidFill>
                <a:schemeClr val="accent4"/>
              </a:solidFill>
            </a:endParaRPr>
          </a:p>
        </p:txBody>
      </p:sp>
      <p:pic>
        <p:nvPicPr>
          <p:cNvPr id="485" name="Google Shape;485;p10" title="Screenshot 2025-10-20 at 10.01.40 AM.png"/>
          <p:cNvPicPr preferRelativeResize="0"/>
          <p:nvPr/>
        </p:nvPicPr>
        <p:blipFill rotWithShape="1">
          <a:blip r:embed="rId3">
            <a:alphaModFix/>
          </a:blip>
          <a:srcRect/>
          <a:stretch/>
        </p:blipFill>
        <p:spPr>
          <a:xfrm>
            <a:off x="7477275" y="4750187"/>
            <a:ext cx="1548300" cy="274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9"/>
        <p:cNvGrpSpPr/>
        <p:nvPr/>
      </p:nvGrpSpPr>
      <p:grpSpPr>
        <a:xfrm>
          <a:off x="0" y="0"/>
          <a:ext cx="0" cy="0"/>
          <a:chOff x="0" y="0"/>
          <a:chExt cx="0" cy="0"/>
        </a:xfrm>
      </p:grpSpPr>
      <p:sp>
        <p:nvSpPr>
          <p:cNvPr id="490" name="Google Shape;490;g390d638ca4b_0_0"/>
          <p:cNvSpPr/>
          <p:nvPr/>
        </p:nvSpPr>
        <p:spPr>
          <a:xfrm>
            <a:off x="0" y="0"/>
            <a:ext cx="9144000" cy="1218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91" name="Google Shape;491;g390d638ca4b_0_0"/>
          <p:cNvSpPr txBox="1">
            <a:spLocks noGrp="1"/>
          </p:cNvSpPr>
          <p:nvPr>
            <p:ph type="title"/>
          </p:nvPr>
        </p:nvSpPr>
        <p:spPr>
          <a:xfrm>
            <a:off x="256025" y="519175"/>
            <a:ext cx="8695500" cy="42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4800"/>
              <a:buNone/>
            </a:pPr>
            <a:r>
              <a:rPr lang="en" sz="2800">
                <a:solidFill>
                  <a:srgbClr val="FFFFFF"/>
                </a:solidFill>
                <a:latin typeface="Montserrat"/>
                <a:ea typeface="Montserrat"/>
                <a:cs typeface="Montserrat"/>
                <a:sym typeface="Montserrat"/>
              </a:rPr>
              <a:t>What’s Next?</a:t>
            </a:r>
            <a:endParaRPr sz="2800">
              <a:solidFill>
                <a:srgbClr val="FFFFFF"/>
              </a:solidFill>
              <a:latin typeface="Montserrat"/>
              <a:ea typeface="Montserrat"/>
              <a:cs typeface="Montserrat"/>
              <a:sym typeface="Montserrat"/>
            </a:endParaRPr>
          </a:p>
        </p:txBody>
      </p:sp>
      <p:cxnSp>
        <p:nvCxnSpPr>
          <p:cNvPr id="492" name="Google Shape;492;g390d638ca4b_0_0"/>
          <p:cNvCxnSpPr/>
          <p:nvPr/>
        </p:nvCxnSpPr>
        <p:spPr>
          <a:xfrm>
            <a:off x="0" y="1218975"/>
            <a:ext cx="9144000" cy="0"/>
          </a:xfrm>
          <a:prstGeom prst="straightConnector1">
            <a:avLst/>
          </a:prstGeom>
          <a:noFill/>
          <a:ln w="9525" cap="flat" cmpd="sng">
            <a:solidFill>
              <a:schemeClr val="dk1"/>
            </a:solidFill>
            <a:prstDash val="solid"/>
            <a:round/>
            <a:headEnd type="none" w="sm" len="sm"/>
            <a:tailEnd type="none" w="sm" len="sm"/>
          </a:ln>
        </p:spPr>
      </p:cxnSp>
      <p:sp>
        <p:nvSpPr>
          <p:cNvPr id="493" name="Google Shape;493;g390d638ca4b_0_0"/>
          <p:cNvSpPr txBox="1">
            <a:spLocks noGrp="1"/>
          </p:cNvSpPr>
          <p:nvPr>
            <p:ph type="body" idx="1"/>
          </p:nvPr>
        </p:nvSpPr>
        <p:spPr>
          <a:xfrm>
            <a:off x="286800" y="1643500"/>
            <a:ext cx="8570400" cy="2262600"/>
          </a:xfrm>
          <a:prstGeom prst="rect">
            <a:avLst/>
          </a:prstGeom>
          <a:noFill/>
          <a:ln>
            <a:noFill/>
          </a:ln>
        </p:spPr>
        <p:txBody>
          <a:bodyPr spcFirstLastPara="1" wrap="square" lIns="0" tIns="0" rIns="0" bIns="0" anchor="t" anchorCtr="0">
            <a:spAutoFit/>
          </a:bodyPr>
          <a:lstStyle/>
          <a:p>
            <a:pPr marL="457200" lvl="0" indent="-323850" algn="l" rtl="0">
              <a:lnSpc>
                <a:spcPct val="115000"/>
              </a:lnSpc>
              <a:spcBef>
                <a:spcPts val="0"/>
              </a:spcBef>
              <a:spcAft>
                <a:spcPts val="0"/>
              </a:spcAft>
              <a:buClr>
                <a:schemeClr val="accent4"/>
              </a:buClr>
              <a:buSzPts val="1500"/>
              <a:buChar char="●"/>
            </a:pPr>
            <a:r>
              <a:rPr lang="en" sz="1500" b="1">
                <a:solidFill>
                  <a:schemeClr val="accent4"/>
                </a:solidFill>
              </a:rPr>
              <a:t>Outreach: </a:t>
            </a:r>
            <a:r>
              <a:rPr lang="en" sz="1500">
                <a:solidFill>
                  <a:schemeClr val="accent4"/>
                </a:solidFill>
              </a:rPr>
              <a:t>In </a:t>
            </a:r>
            <a:r>
              <a:rPr lang="en" sz="1500" b="1">
                <a:solidFill>
                  <a:schemeClr val="accent4"/>
                </a:solidFill>
              </a:rPr>
              <a:t>late November or December</a:t>
            </a:r>
            <a:r>
              <a:rPr lang="en" sz="1500">
                <a:solidFill>
                  <a:schemeClr val="accent4"/>
                </a:solidFill>
              </a:rPr>
              <a:t>, CTS will share a comprehensive explainer on participation, operations, and site logistics. This will allow your municipality’s solid waste management contact to evaluate joining CTS and determine what your collection site would need in order to participate.</a:t>
            </a:r>
            <a:endParaRPr sz="1500">
              <a:solidFill>
                <a:schemeClr val="accent4"/>
              </a:solidFill>
            </a:endParaRPr>
          </a:p>
          <a:p>
            <a:pPr marL="457200" lvl="0" indent="0" algn="l" rtl="0">
              <a:lnSpc>
                <a:spcPct val="115000"/>
              </a:lnSpc>
              <a:spcBef>
                <a:spcPts val="0"/>
              </a:spcBef>
              <a:spcAft>
                <a:spcPts val="0"/>
              </a:spcAft>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b="1">
                <a:solidFill>
                  <a:schemeClr val="accent4"/>
                </a:solidFill>
              </a:rPr>
              <a:t>Enrollment: </a:t>
            </a:r>
            <a:r>
              <a:rPr lang="en" sz="1500">
                <a:solidFill>
                  <a:schemeClr val="accent4"/>
                </a:solidFill>
              </a:rPr>
              <a:t>CTS will launch an online data system where municipalities can complete enrollment and submit the information required to establish their collection site.</a:t>
            </a:r>
            <a:endParaRPr sz="1500">
              <a:solidFill>
                <a:schemeClr val="accent4"/>
              </a:solidFill>
            </a:endParaRPr>
          </a:p>
          <a:p>
            <a:pPr marL="0" lvl="0" indent="0" algn="l" rtl="0">
              <a:lnSpc>
                <a:spcPct val="115000"/>
              </a:lnSpc>
              <a:spcBef>
                <a:spcPts val="0"/>
              </a:spcBef>
              <a:spcAft>
                <a:spcPts val="1000"/>
              </a:spcAft>
              <a:buSzPts val="900"/>
              <a:buNone/>
            </a:pPr>
            <a:endParaRPr>
              <a:solidFill>
                <a:schemeClr val="accent4"/>
              </a:solidFill>
            </a:endParaRPr>
          </a:p>
        </p:txBody>
      </p:sp>
      <p:pic>
        <p:nvPicPr>
          <p:cNvPr id="494" name="Google Shape;494;g390d638ca4b_0_0" title="Screenshot 2025-10-20 at 10.01.40 AM.png"/>
          <p:cNvPicPr preferRelativeResize="0"/>
          <p:nvPr/>
        </p:nvPicPr>
        <p:blipFill rotWithShape="1">
          <a:blip r:embed="rId3">
            <a:alphaModFix/>
          </a:blip>
          <a:srcRect/>
          <a:stretch/>
        </p:blipFill>
        <p:spPr>
          <a:xfrm>
            <a:off x="7477275" y="4750187"/>
            <a:ext cx="1548300" cy="274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8"/>
        <p:cNvGrpSpPr/>
        <p:nvPr/>
      </p:nvGrpSpPr>
      <p:grpSpPr>
        <a:xfrm>
          <a:off x="0" y="0"/>
          <a:ext cx="0" cy="0"/>
          <a:chOff x="0" y="0"/>
          <a:chExt cx="0" cy="0"/>
        </a:xfrm>
      </p:grpSpPr>
      <p:sp>
        <p:nvSpPr>
          <p:cNvPr id="499" name="Google Shape;499;p11"/>
          <p:cNvSpPr txBox="1">
            <a:spLocks noGrp="1"/>
          </p:cNvSpPr>
          <p:nvPr>
            <p:ph type="title"/>
          </p:nvPr>
        </p:nvSpPr>
        <p:spPr>
          <a:xfrm>
            <a:off x="256025" y="364075"/>
            <a:ext cx="6054000" cy="581700"/>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SzPts val="4800"/>
              <a:buNone/>
            </a:pPr>
            <a:r>
              <a:rPr lang="en" sz="4200" b="1" i="0">
                <a:latin typeface="Montserrat"/>
                <a:ea typeface="Montserrat"/>
                <a:cs typeface="Montserrat"/>
                <a:sym typeface="Montserrat"/>
              </a:rPr>
              <a:t>Q&amp;A</a:t>
            </a:r>
            <a:endParaRPr sz="4200" b="1" i="0">
              <a:latin typeface="Montserrat"/>
              <a:ea typeface="Montserrat"/>
              <a:cs typeface="Montserrat"/>
              <a:sym typeface="Montserrat"/>
            </a:endParaRPr>
          </a:p>
        </p:txBody>
      </p:sp>
      <p:sp>
        <p:nvSpPr>
          <p:cNvPr id="500" name="Google Shape;500;p11"/>
          <p:cNvSpPr txBox="1">
            <a:spLocks noGrp="1"/>
          </p:cNvSpPr>
          <p:nvPr>
            <p:ph type="body" idx="1"/>
          </p:nvPr>
        </p:nvSpPr>
        <p:spPr>
          <a:xfrm>
            <a:off x="6756488" y="2506650"/>
            <a:ext cx="2264700" cy="849463"/>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SzPts val="900"/>
              <a:buNone/>
            </a:pPr>
            <a:r>
              <a:rPr lang="en" sz="1200" b="1"/>
              <a:t>Jesse Schofield</a:t>
            </a:r>
            <a:endParaRPr sz="1200" b="1"/>
          </a:p>
          <a:p>
            <a:pPr marL="0" lvl="0" indent="0" algn="l" rtl="0">
              <a:lnSpc>
                <a:spcPct val="115000"/>
              </a:lnSpc>
              <a:spcBef>
                <a:spcPts val="0"/>
              </a:spcBef>
              <a:spcAft>
                <a:spcPts val="0"/>
              </a:spcAft>
              <a:buSzPts val="900"/>
              <a:buNone/>
            </a:pPr>
            <a:r>
              <a:rPr lang="en" sz="1200" b="1" u="sng">
                <a:solidFill>
                  <a:schemeClr val="hlink"/>
                </a:solidFill>
                <a:hlinkClick r:id="rId3"/>
              </a:rPr>
              <a:t>Jesse@recycletiresct.com</a:t>
            </a:r>
            <a:endParaRPr sz="1200" b="1"/>
          </a:p>
          <a:p>
            <a:pPr marL="0" lvl="0" indent="0" algn="l" rtl="0">
              <a:lnSpc>
                <a:spcPct val="115000"/>
              </a:lnSpc>
              <a:spcBef>
                <a:spcPts val="0"/>
              </a:spcBef>
              <a:spcAft>
                <a:spcPts val="0"/>
              </a:spcAft>
              <a:buSzPts val="900"/>
              <a:buNone/>
            </a:pPr>
            <a:endParaRPr sz="1200" b="1"/>
          </a:p>
          <a:p>
            <a:pPr marL="0" lvl="0" indent="0" algn="l" rtl="0">
              <a:lnSpc>
                <a:spcPct val="115000"/>
              </a:lnSpc>
              <a:spcBef>
                <a:spcPts val="0"/>
              </a:spcBef>
              <a:spcAft>
                <a:spcPts val="0"/>
              </a:spcAft>
              <a:buSzPts val="900"/>
              <a:buNone/>
            </a:pPr>
            <a:r>
              <a:rPr lang="en" sz="1200" b="1"/>
              <a:t>https://recycletiresct.com</a:t>
            </a:r>
            <a:endParaRPr sz="1200" b="1"/>
          </a:p>
        </p:txBody>
      </p:sp>
      <p:pic>
        <p:nvPicPr>
          <p:cNvPr id="501" name="Google Shape;501;p11" title="Screenshot 2025-10-20 at 10.01.40 AM.png"/>
          <p:cNvPicPr preferRelativeResize="0"/>
          <p:nvPr/>
        </p:nvPicPr>
        <p:blipFill rotWithShape="1">
          <a:blip r:embed="rId4">
            <a:alphaModFix/>
          </a:blip>
          <a:srcRect/>
          <a:stretch/>
        </p:blipFill>
        <p:spPr>
          <a:xfrm>
            <a:off x="6756500" y="256021"/>
            <a:ext cx="2129800" cy="377698"/>
          </a:xfrm>
          <a:prstGeom prst="rect">
            <a:avLst/>
          </a:prstGeom>
          <a:noFill/>
          <a:ln>
            <a:noFill/>
          </a:ln>
        </p:spPr>
      </p:pic>
      <p:sp>
        <p:nvSpPr>
          <p:cNvPr id="502" name="Google Shape;502;p11"/>
          <p:cNvSpPr txBox="1"/>
          <p:nvPr/>
        </p:nvSpPr>
        <p:spPr>
          <a:xfrm>
            <a:off x="6689050" y="789738"/>
            <a:ext cx="2264700" cy="1716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666666"/>
                </a:solidFill>
                <a:latin typeface="Montserrat"/>
                <a:ea typeface="Montserrat"/>
                <a:cs typeface="Montserrat"/>
                <a:sym typeface="Montserrat"/>
              </a:rPr>
              <a:t>This program represents a major step forward for Connecticut’s communities. Realizing its full potential will depend on your partnership, and your willingness to speak up in support when the time comes.</a:t>
            </a:r>
            <a:endParaRPr sz="1100" b="0" i="0" u="none" strike="noStrike" cap="none">
              <a:solidFill>
                <a:srgbClr val="666666"/>
              </a:solidFill>
              <a:latin typeface="Montserrat"/>
              <a:ea typeface="Montserrat"/>
              <a:cs typeface="Montserrat"/>
              <a:sym typeface="Montserrat"/>
            </a:endParaRPr>
          </a:p>
        </p:txBody>
      </p:sp>
      <p:pic>
        <p:nvPicPr>
          <p:cNvPr id="503" name="Google Shape;503;p11"/>
          <p:cNvPicPr preferRelativeResize="0"/>
          <p:nvPr/>
        </p:nvPicPr>
        <p:blipFill rotWithShape="1">
          <a:blip r:embed="rId5">
            <a:alphaModFix/>
          </a:blip>
          <a:srcRect/>
          <a:stretch/>
        </p:blipFill>
        <p:spPr>
          <a:xfrm>
            <a:off x="-4325" y="1378550"/>
            <a:ext cx="6554824" cy="3764949"/>
          </a:xfrm>
          <a:prstGeom prst="rect">
            <a:avLst/>
          </a:prstGeom>
          <a:noFill/>
          <a:ln>
            <a:noFill/>
          </a:ln>
        </p:spPr>
      </p:pic>
      <p:pic>
        <p:nvPicPr>
          <p:cNvPr id="504" name="Google Shape;504;p11" title="image.png"/>
          <p:cNvPicPr preferRelativeResize="0"/>
          <p:nvPr/>
        </p:nvPicPr>
        <p:blipFill rotWithShape="1">
          <a:blip r:embed="rId6">
            <a:alphaModFix/>
          </a:blip>
          <a:srcRect/>
          <a:stretch/>
        </p:blipFill>
        <p:spPr>
          <a:xfrm>
            <a:off x="7209281" y="3735475"/>
            <a:ext cx="1224225" cy="1228725"/>
          </a:xfrm>
          <a:prstGeom prst="rect">
            <a:avLst/>
          </a:prstGeom>
          <a:noFill/>
          <a:ln>
            <a:noFill/>
          </a:ln>
        </p:spPr>
      </p:pic>
      <p:sp>
        <p:nvSpPr>
          <p:cNvPr id="505" name="Google Shape;505;p11"/>
          <p:cNvSpPr txBox="1"/>
          <p:nvPr/>
        </p:nvSpPr>
        <p:spPr>
          <a:xfrm>
            <a:off x="6689050" y="3381463"/>
            <a:ext cx="22647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 sz="1100" b="0" i="1" u="none" strike="noStrike" cap="none">
                <a:solidFill>
                  <a:srgbClr val="666666"/>
                </a:solidFill>
                <a:latin typeface="Montserrat"/>
                <a:ea typeface="Montserrat"/>
                <a:cs typeface="Montserrat"/>
                <a:sym typeface="Montserrat"/>
              </a:rPr>
              <a:t>To learn more, sign up here:</a:t>
            </a:r>
            <a:endParaRPr sz="1100" b="0" i="1" u="none" strike="noStrike" cap="none">
              <a:solidFill>
                <a:srgbClr val="666666"/>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p2"/>
          <p:cNvSpPr/>
          <p:nvPr/>
        </p:nvSpPr>
        <p:spPr>
          <a:xfrm>
            <a:off x="0" y="0"/>
            <a:ext cx="9144000" cy="1218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10" name="Google Shape;410;p2"/>
          <p:cNvSpPr txBox="1">
            <a:spLocks noGrp="1"/>
          </p:cNvSpPr>
          <p:nvPr>
            <p:ph type="title"/>
          </p:nvPr>
        </p:nvSpPr>
        <p:spPr>
          <a:xfrm>
            <a:off x="256025" y="519175"/>
            <a:ext cx="8041500" cy="435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4800"/>
              <a:buNone/>
            </a:pPr>
            <a:r>
              <a:rPr lang="en" sz="2800">
                <a:solidFill>
                  <a:srgbClr val="FFFFFF"/>
                </a:solidFill>
                <a:latin typeface="Montserrat"/>
                <a:ea typeface="Montserrat"/>
                <a:cs typeface="Montserrat"/>
                <a:sym typeface="Montserrat"/>
              </a:rPr>
              <a:t>What is CTS?</a:t>
            </a:r>
            <a:endParaRPr sz="2800">
              <a:solidFill>
                <a:srgbClr val="FFFFFF"/>
              </a:solidFill>
              <a:latin typeface="Montserrat"/>
              <a:ea typeface="Montserrat"/>
              <a:cs typeface="Montserrat"/>
              <a:sym typeface="Montserrat"/>
            </a:endParaRPr>
          </a:p>
        </p:txBody>
      </p:sp>
      <p:cxnSp>
        <p:nvCxnSpPr>
          <p:cNvPr id="411" name="Google Shape;411;p2"/>
          <p:cNvCxnSpPr/>
          <p:nvPr/>
        </p:nvCxnSpPr>
        <p:spPr>
          <a:xfrm>
            <a:off x="0" y="1218975"/>
            <a:ext cx="9144000" cy="0"/>
          </a:xfrm>
          <a:prstGeom prst="straightConnector1">
            <a:avLst/>
          </a:prstGeom>
          <a:noFill/>
          <a:ln w="9525" cap="flat" cmpd="sng">
            <a:solidFill>
              <a:schemeClr val="dk1"/>
            </a:solidFill>
            <a:prstDash val="solid"/>
            <a:round/>
            <a:headEnd type="none" w="sm" len="sm"/>
            <a:tailEnd type="none" w="sm" len="sm"/>
          </a:ln>
        </p:spPr>
      </p:cxnSp>
      <p:sp>
        <p:nvSpPr>
          <p:cNvPr id="412" name="Google Shape;412;p2"/>
          <p:cNvSpPr txBox="1">
            <a:spLocks noGrp="1"/>
          </p:cNvSpPr>
          <p:nvPr>
            <p:ph type="body" idx="1"/>
          </p:nvPr>
        </p:nvSpPr>
        <p:spPr>
          <a:xfrm>
            <a:off x="255975" y="1547275"/>
            <a:ext cx="8570400" cy="2411173"/>
          </a:xfrm>
          <a:prstGeom prst="rect">
            <a:avLst/>
          </a:prstGeom>
          <a:noFill/>
          <a:ln>
            <a:noFill/>
          </a:ln>
        </p:spPr>
        <p:txBody>
          <a:bodyPr spcFirstLastPara="1" wrap="square" lIns="0" tIns="0" rIns="0" bIns="0" anchor="t" anchorCtr="0">
            <a:spAutoFit/>
          </a:bodyPr>
          <a:lstStyle/>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Connecticut Tire Stewardship (CTS) is a nonprofit organization created in response to the new state law and is now has an approved Tire Stewardship Organization plan by DEEP.</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Formed with support from tire producers and the U.S. Tire Manufacturers Association, though governed independently.</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Program was approved by CT DEEP to design, operate, and oversee the system.</a:t>
            </a:r>
            <a:endParaRPr sz="1500">
              <a:solidFill>
                <a:schemeClr val="accent4"/>
              </a:solidFill>
            </a:endParaRPr>
          </a:p>
          <a:p>
            <a:pPr marL="0" lvl="0" indent="0" algn="l" rtl="0">
              <a:lnSpc>
                <a:spcPct val="115000"/>
              </a:lnSpc>
              <a:spcBef>
                <a:spcPts val="0"/>
              </a:spcBef>
              <a:spcAft>
                <a:spcPts val="1000"/>
              </a:spcAft>
              <a:buSzPts val="900"/>
              <a:buNone/>
            </a:pPr>
            <a:endParaRPr/>
          </a:p>
        </p:txBody>
      </p:sp>
      <p:pic>
        <p:nvPicPr>
          <p:cNvPr id="413" name="Google Shape;413;p2" title="Screenshot 2025-10-20 at 10.01.40 AM.png"/>
          <p:cNvPicPr preferRelativeResize="0"/>
          <p:nvPr/>
        </p:nvPicPr>
        <p:blipFill rotWithShape="1">
          <a:blip r:embed="rId3">
            <a:alphaModFix/>
          </a:blip>
          <a:srcRect/>
          <a:stretch/>
        </p:blipFill>
        <p:spPr>
          <a:xfrm>
            <a:off x="7477275" y="4750187"/>
            <a:ext cx="1548300" cy="274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7"/>
        <p:cNvGrpSpPr/>
        <p:nvPr/>
      </p:nvGrpSpPr>
      <p:grpSpPr>
        <a:xfrm>
          <a:off x="0" y="0"/>
          <a:ext cx="0" cy="0"/>
          <a:chOff x="0" y="0"/>
          <a:chExt cx="0" cy="0"/>
        </a:xfrm>
      </p:grpSpPr>
      <p:sp>
        <p:nvSpPr>
          <p:cNvPr id="418" name="Google Shape;418;p3"/>
          <p:cNvSpPr/>
          <p:nvPr/>
        </p:nvSpPr>
        <p:spPr>
          <a:xfrm>
            <a:off x="0" y="0"/>
            <a:ext cx="9144000" cy="1218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19" name="Google Shape;419;p3"/>
          <p:cNvSpPr txBox="1">
            <a:spLocks noGrp="1"/>
          </p:cNvSpPr>
          <p:nvPr>
            <p:ph type="title"/>
          </p:nvPr>
        </p:nvSpPr>
        <p:spPr>
          <a:xfrm>
            <a:off x="255975" y="475175"/>
            <a:ext cx="5750100" cy="415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4800"/>
              <a:buNone/>
            </a:pPr>
            <a:r>
              <a:rPr lang="en" sz="2800">
                <a:solidFill>
                  <a:srgbClr val="FFFFFF"/>
                </a:solidFill>
                <a:latin typeface="Montserrat"/>
                <a:ea typeface="Montserrat"/>
                <a:cs typeface="Montserrat"/>
                <a:sym typeface="Montserrat"/>
              </a:rPr>
              <a:t>Where We Are Now</a:t>
            </a:r>
            <a:endParaRPr sz="2800">
              <a:solidFill>
                <a:srgbClr val="FFFFFF"/>
              </a:solidFill>
              <a:latin typeface="Montserrat"/>
              <a:ea typeface="Montserrat"/>
              <a:cs typeface="Montserrat"/>
              <a:sym typeface="Montserrat"/>
            </a:endParaRPr>
          </a:p>
        </p:txBody>
      </p:sp>
      <p:cxnSp>
        <p:nvCxnSpPr>
          <p:cNvPr id="420" name="Google Shape;420;p3"/>
          <p:cNvCxnSpPr/>
          <p:nvPr/>
        </p:nvCxnSpPr>
        <p:spPr>
          <a:xfrm>
            <a:off x="0" y="1218975"/>
            <a:ext cx="9144000" cy="0"/>
          </a:xfrm>
          <a:prstGeom prst="straightConnector1">
            <a:avLst/>
          </a:prstGeom>
          <a:noFill/>
          <a:ln w="9525" cap="flat" cmpd="sng">
            <a:solidFill>
              <a:schemeClr val="dk1"/>
            </a:solidFill>
            <a:prstDash val="solid"/>
            <a:round/>
            <a:headEnd type="none" w="sm" len="sm"/>
            <a:tailEnd type="none" w="sm" len="sm"/>
          </a:ln>
        </p:spPr>
      </p:cxnSp>
      <p:sp>
        <p:nvSpPr>
          <p:cNvPr id="421" name="Google Shape;421;p3"/>
          <p:cNvSpPr txBox="1">
            <a:spLocks noGrp="1"/>
          </p:cNvSpPr>
          <p:nvPr>
            <p:ph type="body" idx="1"/>
          </p:nvPr>
        </p:nvSpPr>
        <p:spPr>
          <a:xfrm>
            <a:off x="255975" y="1547275"/>
            <a:ext cx="8570400" cy="3207545"/>
          </a:xfrm>
          <a:prstGeom prst="rect">
            <a:avLst/>
          </a:prstGeom>
          <a:noFill/>
          <a:ln>
            <a:noFill/>
          </a:ln>
        </p:spPr>
        <p:txBody>
          <a:bodyPr spcFirstLastPara="1" wrap="square" lIns="0" tIns="0" rIns="0" bIns="0" anchor="t" anchorCtr="0">
            <a:spAutoFit/>
          </a:bodyPr>
          <a:lstStyle/>
          <a:p>
            <a:pPr marL="457200" lvl="0" indent="-323850" algn="l" rtl="0">
              <a:lnSpc>
                <a:spcPct val="115000"/>
              </a:lnSpc>
              <a:spcBef>
                <a:spcPts val="0"/>
              </a:spcBef>
              <a:spcAft>
                <a:spcPts val="0"/>
              </a:spcAft>
              <a:buClr>
                <a:schemeClr val="accent4"/>
              </a:buClr>
              <a:buSzPts val="1500"/>
              <a:buChar char="●"/>
            </a:pPr>
            <a:r>
              <a:rPr lang="en" sz="1500" b="1">
                <a:solidFill>
                  <a:schemeClr val="accent4"/>
                </a:solidFill>
              </a:rPr>
              <a:t>Plan approved: </a:t>
            </a:r>
            <a:r>
              <a:rPr lang="en" sz="1500">
                <a:solidFill>
                  <a:schemeClr val="accent4"/>
                </a:solidFill>
              </a:rPr>
              <a:t>September 22, 2025 (</a:t>
            </a:r>
            <a:r>
              <a:rPr lang="en" sz="1500" u="sng">
                <a:solidFill>
                  <a:schemeClr val="accent4"/>
                </a:solidFill>
                <a:hlinkClick r:id="rId3">
                  <a:extLst>
                    <a:ext uri="{A12FA001-AC4F-418D-AE19-62706E023703}">
                      <ahyp:hlinkClr xmlns:ahyp="http://schemas.microsoft.com/office/drawing/2018/hyperlinkcolor" val="tx"/>
                    </a:ext>
                  </a:extLst>
                </a:hlinkClick>
              </a:rPr>
              <a:t>LINK</a:t>
            </a:r>
            <a:r>
              <a:rPr lang="en" sz="1500">
                <a:solidFill>
                  <a:schemeClr val="accent4"/>
                </a:solidFill>
              </a:rPr>
              <a:t>)</a:t>
            </a:r>
            <a:endParaRPr/>
          </a:p>
          <a:p>
            <a:pPr marL="457200" lvl="0" indent="-228600" algn="l" rtl="0">
              <a:lnSpc>
                <a:spcPct val="115000"/>
              </a:lnSpc>
              <a:spcBef>
                <a:spcPts val="0"/>
              </a:spcBef>
              <a:spcAft>
                <a:spcPts val="0"/>
              </a:spcAft>
              <a:buClr>
                <a:schemeClr val="accent4"/>
              </a:buClr>
              <a:buSzPts val="15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b="1">
                <a:solidFill>
                  <a:schemeClr val="accent4"/>
                </a:solidFill>
              </a:rPr>
              <a:t>Program launch:</a:t>
            </a:r>
            <a:r>
              <a:rPr lang="en" sz="1500">
                <a:solidFill>
                  <a:schemeClr val="accent4"/>
                </a:solidFill>
              </a:rPr>
              <a:t> March 21, 2026</a:t>
            </a:r>
            <a:endParaRPr sz="1500">
              <a:solidFill>
                <a:schemeClr val="accent4"/>
              </a:solidFill>
            </a:endParaRPr>
          </a:p>
          <a:p>
            <a:pPr marL="457200" lvl="0" indent="0" algn="l" rtl="0">
              <a:lnSpc>
                <a:spcPct val="115000"/>
              </a:lnSpc>
              <a:spcBef>
                <a:spcPts val="0"/>
              </a:spcBef>
              <a:spcAft>
                <a:spcPts val="0"/>
              </a:spcAft>
              <a:buSzPts val="900"/>
              <a:buNone/>
            </a:pPr>
            <a:endParaRPr sz="1500" b="1">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b="1">
                <a:solidFill>
                  <a:schemeClr val="accent4"/>
                </a:solidFill>
              </a:rPr>
              <a:t>Current focus:</a:t>
            </a:r>
            <a:r>
              <a:rPr lang="en" sz="1500">
                <a:solidFill>
                  <a:schemeClr val="accent4"/>
                </a:solidFill>
              </a:rPr>
              <a:t> Engaging Producers, briefing key stakeholders, building the statewide network of covered entities, drafting participation agreements, and developing the process for covered entities</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b="1">
                <a:solidFill>
                  <a:schemeClr val="accent4"/>
                </a:solidFill>
              </a:rPr>
              <a:t>Communications and reporting: </a:t>
            </a:r>
            <a:r>
              <a:rPr lang="en" sz="1500">
                <a:solidFill>
                  <a:schemeClr val="accent4"/>
                </a:solidFill>
              </a:rPr>
              <a:t>Launching statewide education and outreach to residents and stakeholders</a:t>
            </a:r>
            <a:endParaRPr/>
          </a:p>
          <a:p>
            <a:pPr marL="457200" lvl="0" indent="-228600" algn="l" rtl="0">
              <a:lnSpc>
                <a:spcPct val="115000"/>
              </a:lnSpc>
              <a:spcBef>
                <a:spcPts val="0"/>
              </a:spcBef>
              <a:spcAft>
                <a:spcPts val="0"/>
              </a:spcAft>
              <a:buClr>
                <a:schemeClr val="accent4"/>
              </a:buClr>
              <a:buSzPts val="1500"/>
              <a:buNone/>
            </a:pPr>
            <a:endParaRPr sz="1500">
              <a:solidFill>
                <a:schemeClr val="accent4"/>
              </a:solidFill>
            </a:endParaRPr>
          </a:p>
          <a:p>
            <a:pPr marL="0" lvl="0" indent="0" algn="l" rtl="0">
              <a:lnSpc>
                <a:spcPct val="115000"/>
              </a:lnSpc>
              <a:spcBef>
                <a:spcPts val="0"/>
              </a:spcBef>
              <a:spcAft>
                <a:spcPts val="1000"/>
              </a:spcAft>
              <a:buSzPts val="900"/>
              <a:buNone/>
            </a:pPr>
            <a:endParaRPr/>
          </a:p>
        </p:txBody>
      </p:sp>
      <p:pic>
        <p:nvPicPr>
          <p:cNvPr id="422" name="Google Shape;422;p3" title="Screenshot 2025-10-20 at 10.01.40 AM.png"/>
          <p:cNvPicPr preferRelativeResize="0"/>
          <p:nvPr/>
        </p:nvPicPr>
        <p:blipFill rotWithShape="1">
          <a:blip r:embed="rId4">
            <a:alphaModFix/>
          </a:blip>
          <a:srcRect/>
          <a:stretch/>
        </p:blipFill>
        <p:spPr>
          <a:xfrm>
            <a:off x="7477275" y="4750187"/>
            <a:ext cx="1548300" cy="274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6"/>
        <p:cNvGrpSpPr/>
        <p:nvPr/>
      </p:nvGrpSpPr>
      <p:grpSpPr>
        <a:xfrm>
          <a:off x="0" y="0"/>
          <a:ext cx="0" cy="0"/>
          <a:chOff x="0" y="0"/>
          <a:chExt cx="0" cy="0"/>
        </a:xfrm>
      </p:grpSpPr>
      <p:sp>
        <p:nvSpPr>
          <p:cNvPr id="427" name="Google Shape;427;p4"/>
          <p:cNvSpPr/>
          <p:nvPr/>
        </p:nvSpPr>
        <p:spPr>
          <a:xfrm>
            <a:off x="0" y="0"/>
            <a:ext cx="9144000" cy="1218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28" name="Google Shape;428;p4"/>
          <p:cNvSpPr txBox="1">
            <a:spLocks noGrp="1"/>
          </p:cNvSpPr>
          <p:nvPr>
            <p:ph type="title"/>
          </p:nvPr>
        </p:nvSpPr>
        <p:spPr>
          <a:xfrm>
            <a:off x="255975" y="256025"/>
            <a:ext cx="6887700" cy="3714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177777"/>
              <a:buNone/>
            </a:pPr>
            <a:r>
              <a:rPr lang="en">
                <a:solidFill>
                  <a:srgbClr val="FFFFFF"/>
                </a:solidFill>
                <a:latin typeface="Montserrat"/>
                <a:ea typeface="Montserrat"/>
                <a:cs typeface="Montserrat"/>
                <a:sym typeface="Montserrat"/>
              </a:rPr>
              <a:t>A New Future for Connecticut’s Tires: Powering the Circular Economy</a:t>
            </a:r>
            <a:endParaRPr>
              <a:solidFill>
                <a:srgbClr val="FFFFFF"/>
              </a:solidFill>
              <a:latin typeface="Montserrat"/>
              <a:ea typeface="Montserrat"/>
              <a:cs typeface="Montserrat"/>
              <a:sym typeface="Montserrat"/>
            </a:endParaRPr>
          </a:p>
        </p:txBody>
      </p:sp>
      <p:cxnSp>
        <p:nvCxnSpPr>
          <p:cNvPr id="429" name="Google Shape;429;p4"/>
          <p:cNvCxnSpPr/>
          <p:nvPr/>
        </p:nvCxnSpPr>
        <p:spPr>
          <a:xfrm>
            <a:off x="0" y="1218975"/>
            <a:ext cx="9144000" cy="0"/>
          </a:xfrm>
          <a:prstGeom prst="straightConnector1">
            <a:avLst/>
          </a:prstGeom>
          <a:noFill/>
          <a:ln w="9525" cap="flat" cmpd="sng">
            <a:solidFill>
              <a:schemeClr val="dk1"/>
            </a:solidFill>
            <a:prstDash val="solid"/>
            <a:round/>
            <a:headEnd type="none" w="sm" len="sm"/>
            <a:tailEnd type="none" w="sm" len="sm"/>
          </a:ln>
        </p:spPr>
      </p:cxnSp>
      <p:sp>
        <p:nvSpPr>
          <p:cNvPr id="430" name="Google Shape;430;p4"/>
          <p:cNvSpPr txBox="1">
            <a:spLocks noGrp="1"/>
          </p:cNvSpPr>
          <p:nvPr>
            <p:ph type="body" idx="1"/>
          </p:nvPr>
        </p:nvSpPr>
        <p:spPr>
          <a:xfrm>
            <a:off x="231950" y="1425275"/>
            <a:ext cx="8570400" cy="3738459"/>
          </a:xfrm>
          <a:prstGeom prst="rect">
            <a:avLst/>
          </a:prstGeom>
          <a:noFill/>
          <a:ln>
            <a:noFill/>
          </a:ln>
        </p:spPr>
        <p:txBody>
          <a:bodyPr spcFirstLastPara="1" wrap="square" lIns="0" tIns="0" rIns="0" bIns="0" anchor="t" anchorCtr="0">
            <a:spAutoFit/>
          </a:bodyPr>
          <a:lstStyle/>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Hundreds of thousands of tires reach the end of their useful life in Connecticut each year.</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Improper disposal can lead to illegal dumping, fire risk, mosquito breeding, and costly cleanups, often paid for by municipalities.</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Those same tires are a valuable resource at the center of a thriving and profitable economic ecosystem: they can be retreaded, become roads that improve a state’s infrastructure, be remade into tire-derived aggregate, and everyday commercial products like mats, garbage cans, flooring tiles, automotive parts, and more. </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b="1">
                <a:solidFill>
                  <a:schemeClr val="accent4"/>
                </a:solidFill>
              </a:rPr>
              <a:t>Connecticut passed</a:t>
            </a:r>
            <a:r>
              <a:rPr lang="en" sz="1500">
                <a:solidFill>
                  <a:schemeClr val="accent4"/>
                </a:solidFill>
              </a:rPr>
              <a:t> the first extended producer responsibility law for tires. </a:t>
            </a:r>
            <a:endParaRPr/>
          </a:p>
          <a:p>
            <a:pPr marL="590550" lvl="1" indent="0" algn="l" rtl="0">
              <a:lnSpc>
                <a:spcPct val="115000"/>
              </a:lnSpc>
              <a:spcBef>
                <a:spcPts val="0"/>
              </a:spcBef>
              <a:spcAft>
                <a:spcPts val="0"/>
              </a:spcAft>
              <a:buClr>
                <a:schemeClr val="accent4"/>
              </a:buClr>
              <a:buSzPts val="1500"/>
              <a:buNone/>
            </a:pPr>
            <a:r>
              <a:rPr lang="en" sz="1500">
                <a:solidFill>
                  <a:schemeClr val="accent4"/>
                </a:solidFill>
              </a:rPr>
              <a:t>(2023 with amendments in 2024)</a:t>
            </a:r>
            <a:endParaRPr sz="1500">
              <a:solidFill>
                <a:schemeClr val="accent4"/>
              </a:solidFill>
            </a:endParaRPr>
          </a:p>
          <a:p>
            <a:pPr marL="0" lvl="0" indent="0" algn="l" rtl="0">
              <a:lnSpc>
                <a:spcPct val="115000"/>
              </a:lnSpc>
              <a:spcBef>
                <a:spcPts val="0"/>
              </a:spcBef>
              <a:spcAft>
                <a:spcPts val="1000"/>
              </a:spcAft>
              <a:buSzPts val="900"/>
              <a:buNone/>
            </a:pPr>
            <a:endParaRPr/>
          </a:p>
        </p:txBody>
      </p:sp>
      <p:pic>
        <p:nvPicPr>
          <p:cNvPr id="431" name="Google Shape;431;p4" title="Screenshot 2025-10-20 at 10.01.40 AM.png"/>
          <p:cNvPicPr preferRelativeResize="0"/>
          <p:nvPr/>
        </p:nvPicPr>
        <p:blipFill rotWithShape="1">
          <a:blip r:embed="rId3">
            <a:alphaModFix/>
          </a:blip>
          <a:srcRect/>
          <a:stretch/>
        </p:blipFill>
        <p:spPr>
          <a:xfrm>
            <a:off x="7477275" y="4750187"/>
            <a:ext cx="1548300" cy="274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5"/>
        <p:cNvGrpSpPr/>
        <p:nvPr/>
      </p:nvGrpSpPr>
      <p:grpSpPr>
        <a:xfrm>
          <a:off x="0" y="0"/>
          <a:ext cx="0" cy="0"/>
          <a:chOff x="0" y="0"/>
          <a:chExt cx="0" cy="0"/>
        </a:xfrm>
      </p:grpSpPr>
      <p:sp>
        <p:nvSpPr>
          <p:cNvPr id="436" name="Google Shape;436;p5"/>
          <p:cNvSpPr/>
          <p:nvPr/>
        </p:nvSpPr>
        <p:spPr>
          <a:xfrm>
            <a:off x="0" y="0"/>
            <a:ext cx="9144000" cy="1218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37" name="Google Shape;437;p5"/>
          <p:cNvSpPr txBox="1">
            <a:spLocks noGrp="1"/>
          </p:cNvSpPr>
          <p:nvPr>
            <p:ph type="title"/>
          </p:nvPr>
        </p:nvSpPr>
        <p:spPr>
          <a:xfrm>
            <a:off x="256025" y="519175"/>
            <a:ext cx="8695500" cy="4227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177777"/>
              <a:buNone/>
            </a:pPr>
            <a:r>
              <a:rPr lang="en">
                <a:solidFill>
                  <a:srgbClr val="FFFFFF"/>
                </a:solidFill>
                <a:latin typeface="Montserrat"/>
                <a:ea typeface="Montserrat"/>
                <a:cs typeface="Montserrat"/>
                <a:sym typeface="Montserrat"/>
              </a:rPr>
              <a:t>Building a Statewide Tire Management System</a:t>
            </a:r>
            <a:endParaRPr>
              <a:solidFill>
                <a:srgbClr val="FFFFFF"/>
              </a:solidFill>
              <a:latin typeface="Montserrat"/>
              <a:ea typeface="Montserrat"/>
              <a:cs typeface="Montserrat"/>
              <a:sym typeface="Montserrat"/>
            </a:endParaRPr>
          </a:p>
        </p:txBody>
      </p:sp>
      <p:cxnSp>
        <p:nvCxnSpPr>
          <p:cNvPr id="438" name="Google Shape;438;p5"/>
          <p:cNvCxnSpPr/>
          <p:nvPr/>
        </p:nvCxnSpPr>
        <p:spPr>
          <a:xfrm>
            <a:off x="0" y="1218975"/>
            <a:ext cx="9144000" cy="0"/>
          </a:xfrm>
          <a:prstGeom prst="straightConnector1">
            <a:avLst/>
          </a:prstGeom>
          <a:noFill/>
          <a:ln w="9525" cap="flat" cmpd="sng">
            <a:solidFill>
              <a:schemeClr val="dk1"/>
            </a:solidFill>
            <a:prstDash val="solid"/>
            <a:round/>
            <a:headEnd type="none" w="sm" len="sm"/>
            <a:tailEnd type="none" w="sm" len="sm"/>
          </a:ln>
        </p:spPr>
      </p:cxnSp>
      <p:sp>
        <p:nvSpPr>
          <p:cNvPr id="439" name="Google Shape;439;p5"/>
          <p:cNvSpPr txBox="1">
            <a:spLocks noGrp="1"/>
          </p:cNvSpPr>
          <p:nvPr>
            <p:ph type="body" idx="1"/>
          </p:nvPr>
        </p:nvSpPr>
        <p:spPr>
          <a:xfrm>
            <a:off x="255975" y="1547275"/>
            <a:ext cx="8570400" cy="2123658"/>
          </a:xfrm>
          <a:prstGeom prst="rect">
            <a:avLst/>
          </a:prstGeom>
          <a:noFill/>
          <a:ln>
            <a:noFill/>
          </a:ln>
        </p:spPr>
        <p:txBody>
          <a:bodyPr spcFirstLastPara="1" wrap="square" lIns="0" tIns="0" rIns="0" bIns="0" anchor="t" anchorCtr="0">
            <a:spAutoFit/>
          </a:bodyPr>
          <a:lstStyle/>
          <a:p>
            <a:pPr marL="457200" lvl="0" indent="-323850" algn="l" rtl="0">
              <a:lnSpc>
                <a:spcPct val="115000"/>
              </a:lnSpc>
              <a:spcBef>
                <a:spcPts val="0"/>
              </a:spcBef>
              <a:spcAft>
                <a:spcPts val="0"/>
              </a:spcAft>
              <a:buClr>
                <a:schemeClr val="accent4"/>
              </a:buClr>
              <a:buSzPts val="1500"/>
              <a:buChar char="●"/>
            </a:pPr>
            <a:r>
              <a:rPr lang="en" sz="1500" b="1">
                <a:solidFill>
                  <a:schemeClr val="accent4"/>
                </a:solidFill>
              </a:rPr>
              <a:t>Producers: </a:t>
            </a:r>
            <a:r>
              <a:rPr lang="en" sz="1500">
                <a:solidFill>
                  <a:schemeClr val="accent4"/>
                </a:solidFill>
              </a:rPr>
              <a:t>Fund the program, provide data on tires into CT Market.</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b="1">
                <a:solidFill>
                  <a:schemeClr val="accent4"/>
                </a:solidFill>
              </a:rPr>
              <a:t>Covered Entities: </a:t>
            </a:r>
            <a:r>
              <a:rPr lang="en" sz="1500">
                <a:solidFill>
                  <a:schemeClr val="accent4"/>
                </a:solidFill>
              </a:rPr>
              <a:t>Voluntary drop-off sites including municipal transfer stations, waste facilities, retailers, auto shops, fleets, and distributors.</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b="1">
                <a:solidFill>
                  <a:schemeClr val="accent4"/>
                </a:solidFill>
              </a:rPr>
              <a:t>Transporters/Tire Haulers &amp; Processors:</a:t>
            </a:r>
            <a:r>
              <a:rPr lang="en" sz="1500">
                <a:solidFill>
                  <a:schemeClr val="accent4"/>
                </a:solidFill>
              </a:rPr>
              <a:t> Collect and recycle tires into new products.</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b="1">
                <a:solidFill>
                  <a:schemeClr val="accent4"/>
                </a:solidFill>
              </a:rPr>
              <a:t>CTS:</a:t>
            </a:r>
            <a:r>
              <a:rPr lang="en" sz="1500">
                <a:solidFill>
                  <a:schemeClr val="accent4"/>
                </a:solidFill>
              </a:rPr>
              <a:t> Coordinates partners to create a statewide collection and recycling system.</a:t>
            </a:r>
            <a:endParaRPr>
              <a:solidFill>
                <a:schemeClr val="accent4"/>
              </a:solidFill>
            </a:endParaRPr>
          </a:p>
        </p:txBody>
      </p:sp>
      <p:pic>
        <p:nvPicPr>
          <p:cNvPr id="440" name="Google Shape;440;p5" title="Screenshot 2025-10-20 at 10.01.40 AM.png"/>
          <p:cNvPicPr preferRelativeResize="0"/>
          <p:nvPr/>
        </p:nvPicPr>
        <p:blipFill rotWithShape="1">
          <a:blip r:embed="rId3">
            <a:alphaModFix/>
          </a:blip>
          <a:srcRect/>
          <a:stretch/>
        </p:blipFill>
        <p:spPr>
          <a:xfrm>
            <a:off x="7477275" y="4750187"/>
            <a:ext cx="1548300" cy="274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4"/>
        <p:cNvGrpSpPr/>
        <p:nvPr/>
      </p:nvGrpSpPr>
      <p:grpSpPr>
        <a:xfrm>
          <a:off x="0" y="0"/>
          <a:ext cx="0" cy="0"/>
          <a:chOff x="0" y="0"/>
          <a:chExt cx="0" cy="0"/>
        </a:xfrm>
      </p:grpSpPr>
      <p:sp>
        <p:nvSpPr>
          <p:cNvPr id="445" name="Google Shape;445;p6"/>
          <p:cNvSpPr/>
          <p:nvPr/>
        </p:nvSpPr>
        <p:spPr>
          <a:xfrm>
            <a:off x="0" y="0"/>
            <a:ext cx="9144000" cy="1218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46" name="Google Shape;446;p6"/>
          <p:cNvSpPr txBox="1">
            <a:spLocks noGrp="1"/>
          </p:cNvSpPr>
          <p:nvPr>
            <p:ph type="title"/>
          </p:nvPr>
        </p:nvSpPr>
        <p:spPr>
          <a:xfrm>
            <a:off x="256025" y="519175"/>
            <a:ext cx="8769600" cy="43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800"/>
              <a:buNone/>
            </a:pPr>
            <a:r>
              <a:rPr lang="en" sz="2800">
                <a:solidFill>
                  <a:srgbClr val="FFFFFF"/>
                </a:solidFill>
                <a:latin typeface="Montserrat"/>
                <a:ea typeface="Montserrat"/>
                <a:cs typeface="Montserrat"/>
                <a:sym typeface="Montserrat"/>
              </a:rPr>
              <a:t>How Extended Producer Responsibility Works</a:t>
            </a:r>
            <a:endParaRPr sz="2800">
              <a:solidFill>
                <a:srgbClr val="FFFFFF"/>
              </a:solidFill>
              <a:latin typeface="Montserrat"/>
              <a:ea typeface="Montserrat"/>
              <a:cs typeface="Montserrat"/>
              <a:sym typeface="Montserrat"/>
            </a:endParaRPr>
          </a:p>
        </p:txBody>
      </p:sp>
      <p:cxnSp>
        <p:nvCxnSpPr>
          <p:cNvPr id="447" name="Google Shape;447;p6"/>
          <p:cNvCxnSpPr/>
          <p:nvPr/>
        </p:nvCxnSpPr>
        <p:spPr>
          <a:xfrm>
            <a:off x="0" y="1218975"/>
            <a:ext cx="9144000" cy="0"/>
          </a:xfrm>
          <a:prstGeom prst="straightConnector1">
            <a:avLst/>
          </a:prstGeom>
          <a:noFill/>
          <a:ln w="9525" cap="flat" cmpd="sng">
            <a:solidFill>
              <a:schemeClr val="dk1"/>
            </a:solidFill>
            <a:prstDash val="solid"/>
            <a:round/>
            <a:headEnd type="none" w="sm" len="sm"/>
            <a:tailEnd type="none" w="sm" len="sm"/>
          </a:ln>
        </p:spPr>
      </p:cxnSp>
      <p:sp>
        <p:nvSpPr>
          <p:cNvPr id="448" name="Google Shape;448;p6"/>
          <p:cNvSpPr txBox="1">
            <a:spLocks noGrp="1"/>
          </p:cNvSpPr>
          <p:nvPr>
            <p:ph type="body" idx="1"/>
          </p:nvPr>
        </p:nvSpPr>
        <p:spPr>
          <a:xfrm>
            <a:off x="255975" y="1547275"/>
            <a:ext cx="8570400" cy="2942087"/>
          </a:xfrm>
          <a:prstGeom prst="rect">
            <a:avLst/>
          </a:prstGeom>
          <a:noFill/>
          <a:ln>
            <a:noFill/>
          </a:ln>
        </p:spPr>
        <p:txBody>
          <a:bodyPr spcFirstLastPara="1" wrap="square" lIns="0" tIns="0" rIns="0" bIns="0" anchor="t" anchorCtr="0">
            <a:spAutoFit/>
          </a:bodyPr>
          <a:lstStyle/>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EPR requires manufacturers, brand/trademark owners, and importers to take responsibility for products at end-of-life.</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Tire producers must fund the statewide system for collection, transportation, and recycling. Fees are paid by the PRODUCERS, not a customer point of sale.</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The goal: make tire disposal free and convenient for residents, improve environmental outcomes statewide, and advance the circular economy by turning end-of-life tires into new products through smart, scalable recycling (market development).</a:t>
            </a:r>
            <a:endParaRPr sz="1500">
              <a:solidFill>
                <a:schemeClr val="accent4"/>
              </a:solidFill>
            </a:endParaRPr>
          </a:p>
          <a:p>
            <a:pPr marL="0" lvl="0" indent="0" algn="l" rtl="0">
              <a:lnSpc>
                <a:spcPct val="115000"/>
              </a:lnSpc>
              <a:spcBef>
                <a:spcPts val="0"/>
              </a:spcBef>
              <a:spcAft>
                <a:spcPts val="1000"/>
              </a:spcAft>
              <a:buSzPts val="900"/>
              <a:buNone/>
            </a:pPr>
            <a:endParaRPr>
              <a:solidFill>
                <a:schemeClr val="accent4"/>
              </a:solidFill>
            </a:endParaRPr>
          </a:p>
        </p:txBody>
      </p:sp>
      <p:pic>
        <p:nvPicPr>
          <p:cNvPr id="449" name="Google Shape;449;p6" title="Screenshot 2025-10-20 at 10.01.40 AM.png"/>
          <p:cNvPicPr preferRelativeResize="0"/>
          <p:nvPr/>
        </p:nvPicPr>
        <p:blipFill rotWithShape="1">
          <a:blip r:embed="rId3">
            <a:alphaModFix/>
          </a:blip>
          <a:srcRect/>
          <a:stretch/>
        </p:blipFill>
        <p:spPr>
          <a:xfrm>
            <a:off x="7477275" y="4750187"/>
            <a:ext cx="1548300" cy="274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3"/>
        <p:cNvGrpSpPr/>
        <p:nvPr/>
      </p:nvGrpSpPr>
      <p:grpSpPr>
        <a:xfrm>
          <a:off x="0" y="0"/>
          <a:ext cx="0" cy="0"/>
          <a:chOff x="0" y="0"/>
          <a:chExt cx="0" cy="0"/>
        </a:xfrm>
      </p:grpSpPr>
      <p:sp>
        <p:nvSpPr>
          <p:cNvPr id="454" name="Google Shape;454;p7"/>
          <p:cNvSpPr/>
          <p:nvPr/>
        </p:nvSpPr>
        <p:spPr>
          <a:xfrm>
            <a:off x="0" y="0"/>
            <a:ext cx="9144000" cy="1218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55" name="Google Shape;455;p7"/>
          <p:cNvSpPr txBox="1">
            <a:spLocks noGrp="1"/>
          </p:cNvSpPr>
          <p:nvPr>
            <p:ph type="title"/>
          </p:nvPr>
        </p:nvSpPr>
        <p:spPr>
          <a:xfrm>
            <a:off x="256025" y="519175"/>
            <a:ext cx="8695500" cy="42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4800"/>
              <a:buNone/>
            </a:pPr>
            <a:r>
              <a:rPr lang="en" sz="2800">
                <a:solidFill>
                  <a:srgbClr val="FFFFFF"/>
                </a:solidFill>
                <a:latin typeface="Montserrat"/>
                <a:ea typeface="Montserrat"/>
                <a:cs typeface="Montserrat"/>
                <a:sym typeface="Montserrat"/>
              </a:rPr>
              <a:t>CTS Responsibilities and Commitments</a:t>
            </a:r>
            <a:endParaRPr sz="2800">
              <a:solidFill>
                <a:srgbClr val="FFFFFF"/>
              </a:solidFill>
              <a:latin typeface="Montserrat"/>
              <a:ea typeface="Montserrat"/>
              <a:cs typeface="Montserrat"/>
              <a:sym typeface="Montserrat"/>
            </a:endParaRPr>
          </a:p>
        </p:txBody>
      </p:sp>
      <p:cxnSp>
        <p:nvCxnSpPr>
          <p:cNvPr id="456" name="Google Shape;456;p7"/>
          <p:cNvCxnSpPr/>
          <p:nvPr/>
        </p:nvCxnSpPr>
        <p:spPr>
          <a:xfrm>
            <a:off x="0" y="1218975"/>
            <a:ext cx="9144000" cy="0"/>
          </a:xfrm>
          <a:prstGeom prst="straightConnector1">
            <a:avLst/>
          </a:prstGeom>
          <a:noFill/>
          <a:ln w="9525" cap="flat" cmpd="sng">
            <a:solidFill>
              <a:schemeClr val="dk1"/>
            </a:solidFill>
            <a:prstDash val="solid"/>
            <a:round/>
            <a:headEnd type="none" w="sm" len="sm"/>
            <a:tailEnd type="none" w="sm" len="sm"/>
          </a:ln>
        </p:spPr>
      </p:cxnSp>
      <p:sp>
        <p:nvSpPr>
          <p:cNvPr id="457" name="Google Shape;457;p7"/>
          <p:cNvSpPr txBox="1">
            <a:spLocks noGrp="1"/>
          </p:cNvSpPr>
          <p:nvPr>
            <p:ph type="body" idx="1"/>
          </p:nvPr>
        </p:nvSpPr>
        <p:spPr>
          <a:xfrm>
            <a:off x="127950" y="1409700"/>
            <a:ext cx="8888100" cy="3455305"/>
          </a:xfrm>
          <a:prstGeom prst="rect">
            <a:avLst/>
          </a:prstGeom>
          <a:noFill/>
          <a:ln>
            <a:noFill/>
          </a:ln>
        </p:spPr>
        <p:txBody>
          <a:bodyPr spcFirstLastPara="1" wrap="square" lIns="0" tIns="0" rIns="0" bIns="0" anchor="t" anchorCtr="0">
            <a:spAutoFit/>
          </a:bodyPr>
          <a:lstStyle/>
          <a:p>
            <a:pPr marL="457200" lvl="0" indent="-320675" algn="l" rtl="0">
              <a:lnSpc>
                <a:spcPct val="115000"/>
              </a:lnSpc>
              <a:spcBef>
                <a:spcPts val="0"/>
              </a:spcBef>
              <a:spcAft>
                <a:spcPts val="0"/>
              </a:spcAft>
              <a:buClr>
                <a:schemeClr val="accent4"/>
              </a:buClr>
              <a:buSzPts val="1450"/>
              <a:buChar char="●"/>
            </a:pPr>
            <a:r>
              <a:rPr lang="en" sz="1200">
                <a:solidFill>
                  <a:schemeClr val="accent4"/>
                </a:solidFill>
              </a:rPr>
              <a:t>Establish a free, statewide drop-off network in partnership with covered entities.</a:t>
            </a:r>
            <a:endParaRPr sz="1200">
              <a:solidFill>
                <a:schemeClr val="accent4"/>
              </a:solidFill>
            </a:endParaRPr>
          </a:p>
          <a:p>
            <a:pPr marL="457200" lvl="0" indent="0" algn="l" rtl="0">
              <a:lnSpc>
                <a:spcPct val="115000"/>
              </a:lnSpc>
              <a:spcBef>
                <a:spcPts val="0"/>
              </a:spcBef>
              <a:spcAft>
                <a:spcPts val="0"/>
              </a:spcAft>
              <a:buSzPts val="900"/>
              <a:buNone/>
            </a:pPr>
            <a:endParaRPr sz="1200">
              <a:solidFill>
                <a:schemeClr val="accent4"/>
              </a:solidFill>
            </a:endParaRPr>
          </a:p>
          <a:p>
            <a:pPr marL="457200" lvl="0" indent="-320675" algn="l" rtl="0">
              <a:lnSpc>
                <a:spcPct val="115000"/>
              </a:lnSpc>
              <a:spcBef>
                <a:spcPts val="0"/>
              </a:spcBef>
              <a:spcAft>
                <a:spcPts val="0"/>
              </a:spcAft>
              <a:buClr>
                <a:schemeClr val="accent4"/>
              </a:buClr>
              <a:buSzPts val="1450"/>
              <a:buChar char="●"/>
            </a:pPr>
            <a:r>
              <a:rPr lang="en" sz="1200">
                <a:solidFill>
                  <a:schemeClr val="accent4"/>
                </a:solidFill>
              </a:rPr>
              <a:t>Provide compliant storage containers</a:t>
            </a:r>
            <a:endParaRPr/>
          </a:p>
          <a:p>
            <a:pPr marL="457200" lvl="0" indent="-228600" algn="l" rtl="0">
              <a:lnSpc>
                <a:spcPct val="115000"/>
              </a:lnSpc>
              <a:spcBef>
                <a:spcPts val="0"/>
              </a:spcBef>
              <a:spcAft>
                <a:spcPts val="0"/>
              </a:spcAft>
              <a:buClr>
                <a:schemeClr val="accent4"/>
              </a:buClr>
              <a:buSzPts val="1450"/>
              <a:buNone/>
            </a:pPr>
            <a:endParaRPr sz="1200">
              <a:solidFill>
                <a:schemeClr val="accent4"/>
              </a:solidFill>
            </a:endParaRPr>
          </a:p>
          <a:p>
            <a:pPr marL="457200" lvl="0" indent="-320675" algn="l" rtl="0">
              <a:lnSpc>
                <a:spcPct val="115000"/>
              </a:lnSpc>
              <a:spcBef>
                <a:spcPts val="0"/>
              </a:spcBef>
              <a:spcAft>
                <a:spcPts val="0"/>
              </a:spcAft>
              <a:buClr>
                <a:schemeClr val="accent4"/>
              </a:buClr>
              <a:buSzPts val="1450"/>
              <a:buChar char="●"/>
            </a:pPr>
            <a:r>
              <a:rPr lang="en" sz="1200">
                <a:solidFill>
                  <a:schemeClr val="accent4"/>
                </a:solidFill>
              </a:rPr>
              <a:t>Provide system to coordinate and/or identify eligible tire pickup vendors.</a:t>
            </a:r>
            <a:endParaRPr sz="1200">
              <a:solidFill>
                <a:schemeClr val="accent4"/>
              </a:solidFill>
            </a:endParaRPr>
          </a:p>
          <a:p>
            <a:pPr marL="457200" lvl="0" indent="0" algn="l" rtl="0">
              <a:lnSpc>
                <a:spcPct val="115000"/>
              </a:lnSpc>
              <a:spcBef>
                <a:spcPts val="0"/>
              </a:spcBef>
              <a:spcAft>
                <a:spcPts val="0"/>
              </a:spcAft>
              <a:buSzPts val="900"/>
              <a:buNone/>
            </a:pPr>
            <a:endParaRPr sz="1200">
              <a:solidFill>
                <a:schemeClr val="accent4"/>
              </a:solidFill>
            </a:endParaRPr>
          </a:p>
          <a:p>
            <a:pPr marL="457200" lvl="0" indent="-320675" algn="l" rtl="0">
              <a:lnSpc>
                <a:spcPct val="115000"/>
              </a:lnSpc>
              <a:spcBef>
                <a:spcPts val="0"/>
              </a:spcBef>
              <a:spcAft>
                <a:spcPts val="0"/>
              </a:spcAft>
              <a:buClr>
                <a:schemeClr val="accent4"/>
              </a:buClr>
              <a:buSzPts val="1450"/>
              <a:buChar char="●"/>
            </a:pPr>
            <a:r>
              <a:rPr lang="en" sz="1200">
                <a:solidFill>
                  <a:schemeClr val="accent4"/>
                </a:solidFill>
              </a:rPr>
              <a:t>Contract with qualified collectors and recycling facilities.</a:t>
            </a:r>
            <a:endParaRPr sz="1200">
              <a:solidFill>
                <a:schemeClr val="accent4"/>
              </a:solidFill>
            </a:endParaRPr>
          </a:p>
          <a:p>
            <a:pPr marL="457200" lvl="0" indent="0" algn="l" rtl="0">
              <a:lnSpc>
                <a:spcPct val="115000"/>
              </a:lnSpc>
              <a:spcBef>
                <a:spcPts val="0"/>
              </a:spcBef>
              <a:spcAft>
                <a:spcPts val="0"/>
              </a:spcAft>
              <a:buSzPts val="900"/>
              <a:buNone/>
            </a:pPr>
            <a:endParaRPr sz="1200">
              <a:solidFill>
                <a:schemeClr val="accent4"/>
              </a:solidFill>
            </a:endParaRPr>
          </a:p>
          <a:p>
            <a:pPr marL="457200" lvl="0" indent="-320675" algn="l" rtl="0">
              <a:lnSpc>
                <a:spcPct val="115000"/>
              </a:lnSpc>
              <a:spcBef>
                <a:spcPts val="0"/>
              </a:spcBef>
              <a:spcAft>
                <a:spcPts val="0"/>
              </a:spcAft>
              <a:buClr>
                <a:schemeClr val="accent4"/>
              </a:buClr>
              <a:buSzPts val="1450"/>
              <a:buChar char="●"/>
            </a:pPr>
            <a:r>
              <a:rPr lang="en" sz="1200">
                <a:solidFill>
                  <a:schemeClr val="accent4"/>
                </a:solidFill>
              </a:rPr>
              <a:t>Supply signage, educational materials, and communication tools.</a:t>
            </a:r>
            <a:endParaRPr sz="1200">
              <a:solidFill>
                <a:schemeClr val="accent4"/>
              </a:solidFill>
            </a:endParaRPr>
          </a:p>
          <a:p>
            <a:pPr marL="457200" lvl="0" indent="0" algn="l" rtl="0">
              <a:lnSpc>
                <a:spcPct val="115000"/>
              </a:lnSpc>
              <a:spcBef>
                <a:spcPts val="0"/>
              </a:spcBef>
              <a:spcAft>
                <a:spcPts val="0"/>
              </a:spcAft>
              <a:buSzPts val="900"/>
              <a:buNone/>
            </a:pPr>
            <a:endParaRPr sz="1200">
              <a:solidFill>
                <a:schemeClr val="accent4"/>
              </a:solidFill>
            </a:endParaRPr>
          </a:p>
          <a:p>
            <a:pPr marL="457200" lvl="0" indent="-320675" algn="l" rtl="0">
              <a:lnSpc>
                <a:spcPct val="115000"/>
              </a:lnSpc>
              <a:spcBef>
                <a:spcPts val="0"/>
              </a:spcBef>
              <a:spcAft>
                <a:spcPts val="0"/>
              </a:spcAft>
              <a:buClr>
                <a:schemeClr val="accent4"/>
              </a:buClr>
              <a:buSzPts val="1450"/>
              <a:buChar char="●"/>
            </a:pPr>
            <a:r>
              <a:rPr lang="en" sz="1200">
                <a:solidFill>
                  <a:schemeClr val="accent4"/>
                </a:solidFill>
              </a:rPr>
              <a:t>Coordinate with municipalities and regulators on measures to help prevent non-eligible tires from entering the system.</a:t>
            </a:r>
            <a:endParaRPr sz="1200">
              <a:solidFill>
                <a:schemeClr val="accent4"/>
              </a:solidFill>
            </a:endParaRPr>
          </a:p>
          <a:p>
            <a:pPr marL="457200" lvl="0" indent="0" algn="l" rtl="0">
              <a:lnSpc>
                <a:spcPct val="115000"/>
              </a:lnSpc>
              <a:spcBef>
                <a:spcPts val="0"/>
              </a:spcBef>
              <a:spcAft>
                <a:spcPts val="0"/>
              </a:spcAft>
              <a:buSzPts val="900"/>
              <a:buNone/>
            </a:pPr>
            <a:endParaRPr sz="1200">
              <a:solidFill>
                <a:schemeClr val="accent4"/>
              </a:solidFill>
            </a:endParaRPr>
          </a:p>
          <a:p>
            <a:pPr marL="457200" lvl="0" indent="-320675" algn="l" rtl="0">
              <a:lnSpc>
                <a:spcPct val="115000"/>
              </a:lnSpc>
              <a:spcBef>
                <a:spcPts val="0"/>
              </a:spcBef>
              <a:spcAft>
                <a:spcPts val="0"/>
              </a:spcAft>
              <a:buClr>
                <a:schemeClr val="accent4"/>
              </a:buClr>
              <a:buSzPts val="1450"/>
              <a:buChar char="●"/>
            </a:pPr>
            <a:r>
              <a:rPr lang="en" sz="1200">
                <a:solidFill>
                  <a:schemeClr val="accent4"/>
                </a:solidFill>
              </a:rPr>
              <a:t>Shift financial and logistical responsibility for tire disposal away from municipalities and toward producers, simplifying local operations and improving outcomes statewide.</a:t>
            </a:r>
            <a:endParaRPr sz="1200" b="1">
              <a:solidFill>
                <a:schemeClr val="accent4"/>
              </a:solidFill>
            </a:endParaRPr>
          </a:p>
          <a:p>
            <a:pPr marL="0" lvl="0" indent="0" algn="l" rtl="0">
              <a:lnSpc>
                <a:spcPct val="115000"/>
              </a:lnSpc>
              <a:spcBef>
                <a:spcPts val="0"/>
              </a:spcBef>
              <a:spcAft>
                <a:spcPts val="1000"/>
              </a:spcAft>
              <a:buSzPts val="900"/>
              <a:buNone/>
            </a:pPr>
            <a:endParaRPr sz="700">
              <a:solidFill>
                <a:schemeClr val="accent4"/>
              </a:solidFill>
            </a:endParaRPr>
          </a:p>
        </p:txBody>
      </p:sp>
      <p:pic>
        <p:nvPicPr>
          <p:cNvPr id="458" name="Google Shape;458;p7" title="Screenshot 2025-10-20 at 10.01.40 AM.png"/>
          <p:cNvPicPr preferRelativeResize="0"/>
          <p:nvPr/>
        </p:nvPicPr>
        <p:blipFill rotWithShape="1">
          <a:blip r:embed="rId3">
            <a:alphaModFix/>
          </a:blip>
          <a:srcRect/>
          <a:stretch/>
        </p:blipFill>
        <p:spPr>
          <a:xfrm>
            <a:off x="7477275" y="4750187"/>
            <a:ext cx="1548300" cy="274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2"/>
        <p:cNvGrpSpPr/>
        <p:nvPr/>
      </p:nvGrpSpPr>
      <p:grpSpPr>
        <a:xfrm>
          <a:off x="0" y="0"/>
          <a:ext cx="0" cy="0"/>
          <a:chOff x="0" y="0"/>
          <a:chExt cx="0" cy="0"/>
        </a:xfrm>
      </p:grpSpPr>
      <p:sp>
        <p:nvSpPr>
          <p:cNvPr id="463" name="Google Shape;463;p8"/>
          <p:cNvSpPr/>
          <p:nvPr/>
        </p:nvSpPr>
        <p:spPr>
          <a:xfrm>
            <a:off x="0" y="0"/>
            <a:ext cx="9144000" cy="1218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64" name="Google Shape;464;p8"/>
          <p:cNvSpPr txBox="1">
            <a:spLocks noGrp="1"/>
          </p:cNvSpPr>
          <p:nvPr>
            <p:ph type="title"/>
          </p:nvPr>
        </p:nvSpPr>
        <p:spPr>
          <a:xfrm>
            <a:off x="256025" y="519175"/>
            <a:ext cx="8695500" cy="42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4800"/>
              <a:buNone/>
            </a:pPr>
            <a:r>
              <a:rPr lang="en" sz="2800">
                <a:solidFill>
                  <a:srgbClr val="FFFFFF"/>
                </a:solidFill>
                <a:latin typeface="Montserrat"/>
                <a:ea typeface="Montserrat"/>
                <a:cs typeface="Montserrat"/>
                <a:sym typeface="Montserrat"/>
              </a:rPr>
              <a:t>Which Tires Are Covered by the Program?</a:t>
            </a:r>
            <a:endParaRPr sz="2800">
              <a:solidFill>
                <a:srgbClr val="FFFFFF"/>
              </a:solidFill>
              <a:latin typeface="Montserrat"/>
              <a:ea typeface="Montserrat"/>
              <a:cs typeface="Montserrat"/>
              <a:sym typeface="Montserrat"/>
            </a:endParaRPr>
          </a:p>
        </p:txBody>
      </p:sp>
      <p:cxnSp>
        <p:nvCxnSpPr>
          <p:cNvPr id="465" name="Google Shape;465;p8"/>
          <p:cNvCxnSpPr/>
          <p:nvPr/>
        </p:nvCxnSpPr>
        <p:spPr>
          <a:xfrm>
            <a:off x="0" y="1218975"/>
            <a:ext cx="9144000" cy="0"/>
          </a:xfrm>
          <a:prstGeom prst="straightConnector1">
            <a:avLst/>
          </a:prstGeom>
          <a:noFill/>
          <a:ln w="9525" cap="flat" cmpd="sng">
            <a:solidFill>
              <a:schemeClr val="dk1"/>
            </a:solidFill>
            <a:prstDash val="solid"/>
            <a:round/>
            <a:headEnd type="none" w="sm" len="sm"/>
            <a:tailEnd type="none" w="sm" len="sm"/>
          </a:ln>
        </p:spPr>
      </p:cxnSp>
      <p:sp>
        <p:nvSpPr>
          <p:cNvPr id="466" name="Google Shape;466;p8"/>
          <p:cNvSpPr txBox="1">
            <a:spLocks noGrp="1"/>
          </p:cNvSpPr>
          <p:nvPr>
            <p:ph type="body" idx="1"/>
          </p:nvPr>
        </p:nvSpPr>
        <p:spPr>
          <a:xfrm>
            <a:off x="255975" y="1547275"/>
            <a:ext cx="8570400" cy="3207545"/>
          </a:xfrm>
          <a:prstGeom prst="rect">
            <a:avLst/>
          </a:prstGeom>
          <a:noFill/>
          <a:ln>
            <a:noFill/>
          </a:ln>
        </p:spPr>
        <p:txBody>
          <a:bodyPr spcFirstLastPara="1" wrap="square" lIns="0" tIns="0" rIns="0" bIns="0" anchor="t" anchorCtr="0">
            <a:spAutoFit/>
          </a:bodyPr>
          <a:lstStyle/>
          <a:p>
            <a:pPr marL="457200" lvl="0" indent="-323850" algn="l" rtl="0">
              <a:lnSpc>
                <a:spcPct val="115000"/>
              </a:lnSpc>
              <a:spcBef>
                <a:spcPts val="0"/>
              </a:spcBef>
              <a:spcAft>
                <a:spcPts val="0"/>
              </a:spcAft>
              <a:buClr>
                <a:schemeClr val="accent4"/>
              </a:buClr>
              <a:buSzPts val="1500"/>
              <a:buChar char="●"/>
            </a:pPr>
            <a:r>
              <a:rPr lang="en" sz="1500" b="1">
                <a:solidFill>
                  <a:schemeClr val="accent4"/>
                </a:solidFill>
              </a:rPr>
              <a:t>Included:</a:t>
            </a:r>
            <a:endParaRPr sz="1500" b="1">
              <a:solidFill>
                <a:schemeClr val="accent4"/>
              </a:solidFill>
            </a:endParaRPr>
          </a:p>
          <a:p>
            <a:pPr marL="914400" lvl="1" indent="-323850" algn="l" rtl="0">
              <a:lnSpc>
                <a:spcPct val="115000"/>
              </a:lnSpc>
              <a:spcBef>
                <a:spcPts val="0"/>
              </a:spcBef>
              <a:spcAft>
                <a:spcPts val="0"/>
              </a:spcAft>
              <a:buClr>
                <a:schemeClr val="accent4"/>
              </a:buClr>
              <a:buSzPts val="1500"/>
              <a:buChar char="○"/>
            </a:pPr>
            <a:r>
              <a:rPr lang="en" sz="1500">
                <a:solidFill>
                  <a:schemeClr val="accent4"/>
                </a:solidFill>
              </a:rPr>
              <a:t>Passenger or Light Truck, commercial vehicle, motorcycle, off-road, including those mounted on rims</a:t>
            </a:r>
            <a:endParaRPr sz="1500">
              <a:solidFill>
                <a:schemeClr val="accent4"/>
              </a:solidFill>
            </a:endParaRPr>
          </a:p>
          <a:p>
            <a:pPr marL="914400" lvl="1" indent="-323850" algn="l" rtl="0">
              <a:lnSpc>
                <a:spcPct val="115000"/>
              </a:lnSpc>
              <a:spcBef>
                <a:spcPts val="0"/>
              </a:spcBef>
              <a:spcAft>
                <a:spcPts val="0"/>
              </a:spcAft>
              <a:buClr>
                <a:schemeClr val="accent4"/>
              </a:buClr>
              <a:buSzPts val="1500"/>
              <a:buChar char="○"/>
            </a:pPr>
            <a:r>
              <a:rPr lang="en" sz="1500">
                <a:solidFill>
                  <a:schemeClr val="accent4"/>
                </a:solidFill>
              </a:rPr>
              <a:t>Heavy-duty truck and bus tires</a:t>
            </a:r>
            <a:endParaRPr/>
          </a:p>
          <a:p>
            <a:pPr marL="914400" lvl="1" indent="-323850" algn="l" rtl="0">
              <a:lnSpc>
                <a:spcPct val="115000"/>
              </a:lnSpc>
              <a:spcBef>
                <a:spcPts val="0"/>
              </a:spcBef>
              <a:spcAft>
                <a:spcPts val="0"/>
              </a:spcAft>
              <a:buClr>
                <a:schemeClr val="accent4"/>
              </a:buClr>
              <a:buSzPts val="1500"/>
              <a:buChar char="○"/>
            </a:pPr>
            <a:r>
              <a:rPr lang="en" sz="1500">
                <a:solidFill>
                  <a:schemeClr val="accent4"/>
                </a:solidFill>
              </a:rPr>
              <a:t>Lawn and Garden tractor, golf carts, ATV</a:t>
            </a:r>
            <a:endParaRPr sz="1500">
              <a:solidFill>
                <a:schemeClr val="accent4"/>
              </a:solidFill>
            </a:endParaRPr>
          </a:p>
          <a:p>
            <a:pPr marL="914400" lvl="1" indent="-323850" algn="l" rtl="0">
              <a:lnSpc>
                <a:spcPct val="115000"/>
              </a:lnSpc>
              <a:spcBef>
                <a:spcPts val="0"/>
              </a:spcBef>
              <a:spcAft>
                <a:spcPts val="0"/>
              </a:spcAft>
              <a:buClr>
                <a:schemeClr val="accent4"/>
              </a:buClr>
              <a:buSzPts val="1500"/>
              <a:buChar char="○"/>
            </a:pPr>
            <a:r>
              <a:rPr lang="en" sz="1500">
                <a:solidFill>
                  <a:schemeClr val="accent4"/>
                </a:solidFill>
              </a:rPr>
              <a:t>Agricultural, construction, mining, and industrial tires</a:t>
            </a:r>
            <a:endParaRPr sz="1500">
              <a:solidFill>
                <a:schemeClr val="accent4"/>
              </a:solidFill>
            </a:endParaRPr>
          </a:p>
          <a:p>
            <a:pPr marL="914400" lvl="1" indent="-323850" algn="l" rtl="0">
              <a:lnSpc>
                <a:spcPct val="115000"/>
              </a:lnSpc>
              <a:spcBef>
                <a:spcPts val="0"/>
              </a:spcBef>
              <a:spcAft>
                <a:spcPts val="0"/>
              </a:spcAft>
              <a:buClr>
                <a:schemeClr val="accent4"/>
              </a:buClr>
              <a:buSzPts val="1500"/>
              <a:buChar char="○"/>
            </a:pPr>
            <a:r>
              <a:rPr lang="en" sz="1500">
                <a:solidFill>
                  <a:schemeClr val="accent4"/>
                </a:solidFill>
              </a:rPr>
              <a:t>Non-commercial aircraft, trailer, or mobile home tires</a:t>
            </a:r>
            <a:endParaRPr sz="1500">
              <a:solidFill>
                <a:schemeClr val="accent4"/>
              </a:solidFill>
            </a:endParaRPr>
          </a:p>
          <a:p>
            <a:pPr marL="914400" lvl="0" indent="0" algn="l" rtl="0">
              <a:lnSpc>
                <a:spcPct val="115000"/>
              </a:lnSpc>
              <a:spcBef>
                <a:spcPts val="0"/>
              </a:spcBef>
              <a:spcAft>
                <a:spcPts val="0"/>
              </a:spcAft>
              <a:buSzPts val="900"/>
              <a:buNone/>
            </a:pPr>
            <a:endParaRPr sz="1500" b="1">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b="1">
                <a:solidFill>
                  <a:schemeClr val="accent4"/>
                </a:solidFill>
              </a:rPr>
              <a:t>Not included:</a:t>
            </a:r>
            <a:endParaRPr sz="1500" b="1">
              <a:solidFill>
                <a:schemeClr val="accent4"/>
              </a:solidFill>
            </a:endParaRPr>
          </a:p>
          <a:p>
            <a:pPr marL="914400" lvl="1" indent="-323850" algn="l" rtl="0">
              <a:lnSpc>
                <a:spcPct val="115000"/>
              </a:lnSpc>
              <a:spcBef>
                <a:spcPts val="0"/>
              </a:spcBef>
              <a:spcAft>
                <a:spcPts val="0"/>
              </a:spcAft>
              <a:buClr>
                <a:schemeClr val="accent4"/>
              </a:buClr>
              <a:buSzPts val="1500"/>
              <a:buChar char="○"/>
            </a:pPr>
            <a:r>
              <a:rPr lang="en" sz="1500">
                <a:solidFill>
                  <a:schemeClr val="accent4"/>
                </a:solidFill>
              </a:rPr>
              <a:t>Tires from toys, bicycles, personal mobility devices, or commercial aircraft</a:t>
            </a:r>
            <a:endParaRPr sz="1500">
              <a:solidFill>
                <a:schemeClr val="accent4"/>
              </a:solidFill>
            </a:endParaRPr>
          </a:p>
          <a:p>
            <a:pPr marL="0" lvl="0" indent="0" algn="l" rtl="0">
              <a:lnSpc>
                <a:spcPct val="115000"/>
              </a:lnSpc>
              <a:spcBef>
                <a:spcPts val="0"/>
              </a:spcBef>
              <a:spcAft>
                <a:spcPts val="0"/>
              </a:spcAft>
              <a:buSzPts val="900"/>
              <a:buNone/>
            </a:pPr>
            <a:endParaRPr sz="1500" b="1">
              <a:solidFill>
                <a:schemeClr val="accent4"/>
              </a:solidFill>
            </a:endParaRPr>
          </a:p>
          <a:p>
            <a:pPr marL="0" lvl="0" indent="0" algn="l" rtl="0">
              <a:lnSpc>
                <a:spcPct val="115000"/>
              </a:lnSpc>
              <a:spcBef>
                <a:spcPts val="0"/>
              </a:spcBef>
              <a:spcAft>
                <a:spcPts val="1000"/>
              </a:spcAft>
              <a:buSzPts val="900"/>
              <a:buNone/>
            </a:pPr>
            <a:endParaRPr>
              <a:solidFill>
                <a:schemeClr val="accent4"/>
              </a:solidFill>
            </a:endParaRPr>
          </a:p>
        </p:txBody>
      </p:sp>
      <p:pic>
        <p:nvPicPr>
          <p:cNvPr id="467" name="Google Shape;467;p8" title="Screenshot 2025-10-20 at 10.01.40 AM.png"/>
          <p:cNvPicPr preferRelativeResize="0"/>
          <p:nvPr/>
        </p:nvPicPr>
        <p:blipFill rotWithShape="1">
          <a:blip r:embed="rId3">
            <a:alphaModFix/>
          </a:blip>
          <a:srcRect/>
          <a:stretch/>
        </p:blipFill>
        <p:spPr>
          <a:xfrm>
            <a:off x="7477275" y="4750187"/>
            <a:ext cx="1548300" cy="274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1"/>
        <p:cNvGrpSpPr/>
        <p:nvPr/>
      </p:nvGrpSpPr>
      <p:grpSpPr>
        <a:xfrm>
          <a:off x="0" y="0"/>
          <a:ext cx="0" cy="0"/>
          <a:chOff x="0" y="0"/>
          <a:chExt cx="0" cy="0"/>
        </a:xfrm>
      </p:grpSpPr>
      <p:sp>
        <p:nvSpPr>
          <p:cNvPr id="472" name="Google Shape;472;p9"/>
          <p:cNvSpPr/>
          <p:nvPr/>
        </p:nvSpPr>
        <p:spPr>
          <a:xfrm>
            <a:off x="0" y="0"/>
            <a:ext cx="9144000" cy="1218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473" name="Google Shape;473;p9"/>
          <p:cNvSpPr txBox="1">
            <a:spLocks noGrp="1"/>
          </p:cNvSpPr>
          <p:nvPr>
            <p:ph type="title"/>
          </p:nvPr>
        </p:nvSpPr>
        <p:spPr>
          <a:xfrm>
            <a:off x="256025" y="519175"/>
            <a:ext cx="8695500" cy="4227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177777"/>
              <a:buNone/>
            </a:pPr>
            <a:r>
              <a:rPr lang="en">
                <a:solidFill>
                  <a:srgbClr val="FFFFFF"/>
                </a:solidFill>
                <a:latin typeface="Montserrat"/>
                <a:ea typeface="Montserrat"/>
                <a:cs typeface="Montserrat"/>
                <a:sym typeface="Montserrat"/>
              </a:rPr>
              <a:t>Covered Entities: What Participation Looks Like</a:t>
            </a:r>
            <a:endParaRPr>
              <a:solidFill>
                <a:srgbClr val="FFFFFF"/>
              </a:solidFill>
              <a:latin typeface="Montserrat"/>
              <a:ea typeface="Montserrat"/>
              <a:cs typeface="Montserrat"/>
              <a:sym typeface="Montserrat"/>
            </a:endParaRPr>
          </a:p>
        </p:txBody>
      </p:sp>
      <p:cxnSp>
        <p:nvCxnSpPr>
          <p:cNvPr id="474" name="Google Shape;474;p9"/>
          <p:cNvCxnSpPr/>
          <p:nvPr/>
        </p:nvCxnSpPr>
        <p:spPr>
          <a:xfrm>
            <a:off x="0" y="1218975"/>
            <a:ext cx="9144000" cy="0"/>
          </a:xfrm>
          <a:prstGeom prst="straightConnector1">
            <a:avLst/>
          </a:prstGeom>
          <a:noFill/>
          <a:ln w="9525" cap="flat" cmpd="sng">
            <a:solidFill>
              <a:schemeClr val="dk1"/>
            </a:solidFill>
            <a:prstDash val="solid"/>
            <a:round/>
            <a:headEnd type="none" w="sm" len="sm"/>
            <a:tailEnd type="none" w="sm" len="sm"/>
          </a:ln>
        </p:spPr>
      </p:cxnSp>
      <p:sp>
        <p:nvSpPr>
          <p:cNvPr id="475" name="Google Shape;475;p9"/>
          <p:cNvSpPr txBox="1">
            <a:spLocks noGrp="1"/>
          </p:cNvSpPr>
          <p:nvPr>
            <p:ph type="body" idx="1"/>
          </p:nvPr>
        </p:nvSpPr>
        <p:spPr>
          <a:xfrm>
            <a:off x="255975" y="1547275"/>
            <a:ext cx="8570400" cy="3207545"/>
          </a:xfrm>
          <a:prstGeom prst="rect">
            <a:avLst/>
          </a:prstGeom>
          <a:noFill/>
          <a:ln>
            <a:noFill/>
          </a:ln>
        </p:spPr>
        <p:txBody>
          <a:bodyPr spcFirstLastPara="1" wrap="square" lIns="0" tIns="0" rIns="0" bIns="0" anchor="t" anchorCtr="0">
            <a:spAutoFit/>
          </a:bodyPr>
          <a:lstStyle/>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Covered entities may include: transfer stations, recycling centers, retailers, auto shops, dismantlers, and fleet facilities.</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CTS manages all collection and transportation costs, provided no disposal fees are assessed to residents.</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CTS will provide suitable storage containers when necessary.</a:t>
            </a:r>
            <a:endParaRPr sz="1500">
              <a:solidFill>
                <a:schemeClr val="accent4"/>
              </a:solidFill>
            </a:endParaRPr>
          </a:p>
          <a:p>
            <a:pPr marL="457200" lvl="0" indent="0" algn="l" rtl="0">
              <a:lnSpc>
                <a:spcPct val="115000"/>
              </a:lnSpc>
              <a:spcBef>
                <a:spcPts val="0"/>
              </a:spcBef>
              <a:spcAft>
                <a:spcPts val="0"/>
              </a:spcAft>
              <a:buSzPts val="900"/>
              <a:buNone/>
            </a:pPr>
            <a:endParaRPr sz="1500">
              <a:solidFill>
                <a:schemeClr val="accent4"/>
              </a:solidFill>
            </a:endParaRPr>
          </a:p>
          <a:p>
            <a:pPr marL="457200" lvl="0" indent="-323850" algn="l" rtl="0">
              <a:lnSpc>
                <a:spcPct val="115000"/>
              </a:lnSpc>
              <a:spcBef>
                <a:spcPts val="0"/>
              </a:spcBef>
              <a:spcAft>
                <a:spcPts val="0"/>
              </a:spcAft>
              <a:buClr>
                <a:schemeClr val="accent4"/>
              </a:buClr>
              <a:buSzPts val="1500"/>
              <a:buChar char="●"/>
            </a:pPr>
            <a:r>
              <a:rPr lang="en" sz="1500">
                <a:solidFill>
                  <a:schemeClr val="accent4"/>
                </a:solidFill>
              </a:rPr>
              <a:t>Participation details, including what types or volumes of tires a site will accept, will be determined in coordination with CTS and participation agreements.</a:t>
            </a:r>
            <a:endParaRPr sz="1500">
              <a:solidFill>
                <a:schemeClr val="accent4"/>
              </a:solidFill>
            </a:endParaRPr>
          </a:p>
          <a:p>
            <a:pPr marL="0" lvl="0" indent="0" algn="l" rtl="0">
              <a:lnSpc>
                <a:spcPct val="115000"/>
              </a:lnSpc>
              <a:spcBef>
                <a:spcPts val="0"/>
              </a:spcBef>
              <a:spcAft>
                <a:spcPts val="0"/>
              </a:spcAft>
              <a:buSzPts val="900"/>
              <a:buNone/>
            </a:pPr>
            <a:endParaRPr sz="1500" b="1">
              <a:solidFill>
                <a:schemeClr val="accent4"/>
              </a:solidFill>
            </a:endParaRPr>
          </a:p>
          <a:p>
            <a:pPr marL="0" lvl="0" indent="0" algn="l" rtl="0">
              <a:lnSpc>
                <a:spcPct val="115000"/>
              </a:lnSpc>
              <a:spcBef>
                <a:spcPts val="0"/>
              </a:spcBef>
              <a:spcAft>
                <a:spcPts val="1000"/>
              </a:spcAft>
              <a:buSzPts val="900"/>
              <a:buNone/>
            </a:pPr>
            <a:endParaRPr>
              <a:solidFill>
                <a:schemeClr val="accent4"/>
              </a:solidFill>
            </a:endParaRPr>
          </a:p>
        </p:txBody>
      </p:sp>
      <p:pic>
        <p:nvPicPr>
          <p:cNvPr id="476" name="Google Shape;476;p9" title="Screenshot 2025-10-20 at 10.01.40 AM.png"/>
          <p:cNvPicPr preferRelativeResize="0"/>
          <p:nvPr/>
        </p:nvPicPr>
        <p:blipFill rotWithShape="1">
          <a:blip r:embed="rId3">
            <a:alphaModFix/>
          </a:blip>
          <a:srcRect/>
          <a:stretch/>
        </p:blipFill>
        <p:spPr>
          <a:xfrm>
            <a:off x="7477275" y="4750187"/>
            <a:ext cx="1548300" cy="274575"/>
          </a:xfrm>
          <a:prstGeom prst="rect">
            <a:avLst/>
          </a:prstGeom>
          <a:noFill/>
          <a:ln>
            <a:noFill/>
          </a:ln>
        </p:spPr>
      </p:pic>
    </p:spTree>
  </p:cSld>
  <p:clrMapOvr>
    <a:masterClrMapping/>
  </p:clrMapOvr>
</p:sld>
</file>

<file path=ppt/theme/theme1.xml><?xml version="1.0" encoding="utf-8"?>
<a:theme xmlns:a="http://schemas.openxmlformats.org/drawingml/2006/main" name="Quarterly Planning Meeting">
  <a:themeElements>
    <a:clrScheme name="Simple Light">
      <a:dk1>
        <a:srgbClr val="00448E"/>
      </a:dk1>
      <a:lt1>
        <a:srgbClr val="01AB4F"/>
      </a:lt1>
      <a:dk2>
        <a:srgbClr val="FAFAFA"/>
      </a:dk2>
      <a:lt2>
        <a:srgbClr val="353635"/>
      </a:lt2>
      <a:accent1>
        <a:srgbClr val="B9DFFF"/>
      </a:accent1>
      <a:accent2>
        <a:srgbClr val="006CE9"/>
      </a:accent2>
      <a:accent3>
        <a:srgbClr val="FBFAFA"/>
      </a:accent3>
      <a:accent4>
        <a:srgbClr val="686868"/>
      </a:accent4>
      <a:accent5>
        <a:srgbClr val="C5C5C5"/>
      </a:accent5>
      <a:accent6>
        <a:srgbClr val="FFC1C3"/>
      </a:accent6>
      <a:hlink>
        <a:srgbClr val="006CE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911</Words>
  <Application>Microsoft Office PowerPoint</Application>
  <PresentationFormat>On-screen Show (16:9)</PresentationFormat>
  <Paragraphs>96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Montserrat</vt:lpstr>
      <vt:lpstr>Montserrat Medium</vt:lpstr>
      <vt:lpstr>Arial</vt:lpstr>
      <vt:lpstr>Source Serif 4</vt:lpstr>
      <vt:lpstr>Quarterly Planning Meeting</vt:lpstr>
      <vt:lpstr>Briefing for the CCSWA Executive Committee</vt:lpstr>
      <vt:lpstr>What is CTS?</vt:lpstr>
      <vt:lpstr>Where We Are Now</vt:lpstr>
      <vt:lpstr>A New Future for Connecticut’s Tires: Powering the Circular Economy</vt:lpstr>
      <vt:lpstr>Building a Statewide Tire Management System</vt:lpstr>
      <vt:lpstr>How Extended Producer Responsibility Works</vt:lpstr>
      <vt:lpstr>CTS Responsibilities and Commitments</vt:lpstr>
      <vt:lpstr>Which Tires Are Covered by the Program?</vt:lpstr>
      <vt:lpstr>Covered Entities: What Participation Looks Like</vt:lpstr>
      <vt:lpstr>Benefits for Municipalities</vt:lpstr>
      <vt:lpstr>What’s Next?</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Jesse Schofield</dc:creator>
  <cp:lastModifiedBy>Jesse Schofield</cp:lastModifiedBy>
  <cp:revision>2</cp:revision>
  <dcterms:modified xsi:type="dcterms:W3CDTF">2025-11-14T18:59:00Z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0x010100453F2620EFE33545A83CDA72921D6172</vt:lpwstr>
  </property>
  <property fmtid="{D5CDD505-2E9C-101B-9397-08002B2CF9AE}" pid="3" name="MediaServiceImageTags">
    <vt:lpwstr/>
  </property>
</Properties>
</file>