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73" r:id="rId5"/>
    <p:sldId id="274" r:id="rId6"/>
    <p:sldId id="275" r:id="rId7"/>
    <p:sldId id="276" r:id="rId8"/>
    <p:sldId id="304" r:id="rId9"/>
    <p:sldId id="303" r:id="rId10"/>
    <p:sldId id="292" r:id="rId11"/>
    <p:sldId id="293" r:id="rId12"/>
    <p:sldId id="291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112996-4948-1832-2BC9-28DE31C06016}" name="Heidi Samokar" initials="HS" userId="S::hsamokar@crcog.org::7eca2386-c17f-4d23-8fdb-0b79cf3f4b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66E"/>
    <a:srgbClr val="002B7C"/>
    <a:srgbClr val="8AB2B3"/>
    <a:srgbClr val="FF9245"/>
    <a:srgbClr val="FF9CB3"/>
    <a:srgbClr val="FAD15F"/>
    <a:srgbClr val="91B1ED"/>
    <a:srgbClr val="3A3838"/>
    <a:srgbClr val="E1B200"/>
    <a:srgbClr val="AE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B53EC-72CA-A6DF-84DD-5A7AA5AA92D3}" v="112" dt="2026-03-05T23:27:56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Knowlton" userId="S::jknowlton@crcog.org::d72bb1ed-ad07-4ae4-b4fc-3a9891d7b983" providerId="AD" clId="Web-{50DB53EC-72CA-A6DF-84DD-5A7AA5AA92D3}"/>
    <pc:docChg chg="modSld">
      <pc:chgData name="Jacob Knowlton" userId="S::jknowlton@crcog.org::d72bb1ed-ad07-4ae4-b4fc-3a9891d7b983" providerId="AD" clId="Web-{50DB53EC-72CA-A6DF-84DD-5A7AA5AA92D3}" dt="2026-03-05T23:27:56.624" v="62"/>
      <pc:docMkLst>
        <pc:docMk/>
      </pc:docMkLst>
      <pc:sldChg chg="delSp modSp">
        <pc:chgData name="Jacob Knowlton" userId="S::jknowlton@crcog.org::d72bb1ed-ad07-4ae4-b4fc-3a9891d7b983" providerId="AD" clId="Web-{50DB53EC-72CA-A6DF-84DD-5A7AA5AA92D3}" dt="2026-03-05T23:27:56.624" v="62"/>
        <pc:sldMkLst>
          <pc:docMk/>
          <pc:sldMk cId="4274737673" sldId="280"/>
        </pc:sldMkLst>
        <pc:spChg chg="del mod">
          <ac:chgData name="Jacob Knowlton" userId="S::jknowlton@crcog.org::d72bb1ed-ad07-4ae4-b4fc-3a9891d7b983" providerId="AD" clId="Web-{50DB53EC-72CA-A6DF-84DD-5A7AA5AA92D3}" dt="2026-03-05T23:27:56.624" v="62"/>
          <ac:spMkLst>
            <pc:docMk/>
            <pc:sldMk cId="4274737673" sldId="280"/>
            <ac:spMk id="3" creationId="{6B909F68-1B81-2979-18DF-9EAF069E06DC}"/>
          </ac:spMkLst>
        </pc:spChg>
      </pc:sldChg>
      <pc:sldChg chg="addSp modSp">
        <pc:chgData name="Jacob Knowlton" userId="S::jknowlton@crcog.org::d72bb1ed-ad07-4ae4-b4fc-3a9891d7b983" providerId="AD" clId="Web-{50DB53EC-72CA-A6DF-84DD-5A7AA5AA92D3}" dt="2026-03-05T22:46:52.848" v="3" actId="1076"/>
        <pc:sldMkLst>
          <pc:docMk/>
          <pc:sldMk cId="202582029" sldId="291"/>
        </pc:sldMkLst>
        <pc:picChg chg="add mod">
          <ac:chgData name="Jacob Knowlton" userId="S::jknowlton@crcog.org::d72bb1ed-ad07-4ae4-b4fc-3a9891d7b983" providerId="AD" clId="Web-{50DB53EC-72CA-A6DF-84DD-5A7AA5AA92D3}" dt="2026-03-05T22:46:52.848" v="3" actId="1076"/>
          <ac:picMkLst>
            <pc:docMk/>
            <pc:sldMk cId="202582029" sldId="291"/>
            <ac:picMk id="3" creationId="{C2AA0859-926A-F732-86AB-547A0A8BAC24}"/>
          </ac:picMkLst>
        </pc:picChg>
      </pc:sldChg>
      <pc:sldChg chg="addSp modSp">
        <pc:chgData name="Jacob Knowlton" userId="S::jknowlton@crcog.org::d72bb1ed-ad07-4ae4-b4fc-3a9891d7b983" providerId="AD" clId="Web-{50DB53EC-72CA-A6DF-84DD-5A7AA5AA92D3}" dt="2026-03-05T22:48:24.163" v="34" actId="14100"/>
        <pc:sldMkLst>
          <pc:docMk/>
          <pc:sldMk cId="999996621" sldId="293"/>
        </pc:sldMkLst>
        <pc:spChg chg="add mod">
          <ac:chgData name="Jacob Knowlton" userId="S::jknowlton@crcog.org::d72bb1ed-ad07-4ae4-b4fc-3a9891d7b983" providerId="AD" clId="Web-{50DB53EC-72CA-A6DF-84DD-5A7AA5AA92D3}" dt="2026-03-05T22:48:24.163" v="34" actId="14100"/>
          <ac:spMkLst>
            <pc:docMk/>
            <pc:sldMk cId="999996621" sldId="293"/>
            <ac:spMk id="3" creationId="{111A73CA-F5F6-767F-2A39-502745B6AB2F}"/>
          </ac:spMkLst>
        </pc:spChg>
      </pc:sldChg>
      <pc:sldChg chg="modSp">
        <pc:chgData name="Jacob Knowlton" userId="S::jknowlton@crcog.org::d72bb1ed-ad07-4ae4-b4fc-3a9891d7b983" providerId="AD" clId="Web-{50DB53EC-72CA-A6DF-84DD-5A7AA5AA92D3}" dt="2026-03-05T22:48:37.633" v="36" actId="20577"/>
        <pc:sldMkLst>
          <pc:docMk/>
          <pc:sldMk cId="193326879" sldId="303"/>
        </pc:sldMkLst>
        <pc:spChg chg="mod">
          <ac:chgData name="Jacob Knowlton" userId="S::jknowlton@crcog.org::d72bb1ed-ad07-4ae4-b4fc-3a9891d7b983" providerId="AD" clId="Web-{50DB53EC-72CA-A6DF-84DD-5A7AA5AA92D3}" dt="2026-03-05T22:48:37.633" v="36" actId="20577"/>
          <ac:spMkLst>
            <pc:docMk/>
            <pc:sldMk cId="193326879" sldId="303"/>
            <ac:spMk id="8" creationId="{36991103-0900-8C07-EAD1-A15DCD041CE8}"/>
          </ac:spMkLst>
        </pc:spChg>
      </pc:sldChg>
    </pc:docChg>
  </pc:docChgLst>
  <pc:docChgLst>
    <pc:chgData name="Jacob Knowlton" userId="S::jknowlton@crcog.org::d72bb1ed-ad07-4ae4-b4fc-3a9891d7b983" providerId="AD" clId="Web-{9A8B4DF1-F714-75D5-8295-DD638F1E2614}"/>
    <pc:docChg chg="addSld delSld modSld">
      <pc:chgData name="Jacob Knowlton" userId="S::jknowlton@crcog.org::d72bb1ed-ad07-4ae4-b4fc-3a9891d7b983" providerId="AD" clId="Web-{9A8B4DF1-F714-75D5-8295-DD638F1E2614}" dt="2026-03-03T19:12:08.658" v="84"/>
      <pc:docMkLst>
        <pc:docMk/>
      </pc:docMkLst>
      <pc:sldChg chg="modSp">
        <pc:chgData name="Jacob Knowlton" userId="S::jknowlton@crcog.org::d72bb1ed-ad07-4ae4-b4fc-3a9891d7b983" providerId="AD" clId="Web-{9A8B4DF1-F714-75D5-8295-DD638F1E2614}" dt="2026-03-03T18:14:33.280" v="33" actId="20577"/>
        <pc:sldMkLst>
          <pc:docMk/>
          <pc:sldMk cId="3205175015" sldId="273"/>
        </pc:sldMkLst>
        <pc:spChg chg="mod">
          <ac:chgData name="Jacob Knowlton" userId="S::jknowlton@crcog.org::d72bb1ed-ad07-4ae4-b4fc-3a9891d7b983" providerId="AD" clId="Web-{9A8B4DF1-F714-75D5-8295-DD638F1E2614}" dt="2026-03-03T18:14:33.280" v="33" actId="20577"/>
          <ac:spMkLst>
            <pc:docMk/>
            <pc:sldMk cId="3205175015" sldId="273"/>
            <ac:spMk id="3" creationId="{5ADDE5D0-273F-4996-A79C-3F6EDFEF97B0}"/>
          </ac:spMkLst>
        </pc:spChg>
      </pc:sldChg>
      <pc:sldChg chg="modSp">
        <pc:chgData name="Jacob Knowlton" userId="S::jknowlton@crcog.org::d72bb1ed-ad07-4ae4-b4fc-3a9891d7b983" providerId="AD" clId="Web-{9A8B4DF1-F714-75D5-8295-DD638F1E2614}" dt="2026-03-03T18:36:17.428" v="53" actId="1076"/>
        <pc:sldMkLst>
          <pc:docMk/>
          <pc:sldMk cId="2810644290" sldId="274"/>
        </pc:sldMkLst>
        <pc:spChg chg="mod">
          <ac:chgData name="Jacob Knowlton" userId="S::jknowlton@crcog.org::d72bb1ed-ad07-4ae4-b4fc-3a9891d7b983" providerId="AD" clId="Web-{9A8B4DF1-F714-75D5-8295-DD638F1E2614}" dt="2026-03-03T18:36:17.428" v="53" actId="1076"/>
          <ac:spMkLst>
            <pc:docMk/>
            <pc:sldMk cId="2810644290" sldId="274"/>
            <ac:spMk id="3" creationId="{5ADDE5D0-273F-4996-A79C-3F6EDFEF97B0}"/>
          </ac:spMkLst>
        </pc:spChg>
      </pc:sldChg>
      <pc:sldChg chg="modSp">
        <pc:chgData name="Jacob Knowlton" userId="S::jknowlton@crcog.org::d72bb1ed-ad07-4ae4-b4fc-3a9891d7b983" providerId="AD" clId="Web-{9A8B4DF1-F714-75D5-8295-DD638F1E2614}" dt="2026-03-03T18:50:48.045" v="71" actId="20577"/>
        <pc:sldMkLst>
          <pc:docMk/>
          <pc:sldMk cId="4274737673" sldId="280"/>
        </pc:sldMkLst>
        <pc:spChg chg="mod">
          <ac:chgData name="Jacob Knowlton" userId="S::jknowlton@crcog.org::d72bb1ed-ad07-4ae4-b4fc-3a9891d7b983" providerId="AD" clId="Web-{9A8B4DF1-F714-75D5-8295-DD638F1E2614}" dt="2026-03-03T18:50:48.045" v="71" actId="20577"/>
          <ac:spMkLst>
            <pc:docMk/>
            <pc:sldMk cId="4274737673" sldId="280"/>
            <ac:spMk id="3" creationId="{6B909F68-1B81-2979-18DF-9EAF069E06DC}"/>
          </ac:spMkLst>
        </pc:spChg>
      </pc:sldChg>
      <pc:sldChg chg="delSp">
        <pc:chgData name="Jacob Knowlton" userId="S::jknowlton@crcog.org::d72bb1ed-ad07-4ae4-b4fc-3a9891d7b983" providerId="AD" clId="Web-{9A8B4DF1-F714-75D5-8295-DD638F1E2614}" dt="2026-03-03T19:12:08.658" v="84"/>
        <pc:sldMkLst>
          <pc:docMk/>
          <pc:sldMk cId="202582029" sldId="291"/>
        </pc:sldMkLst>
      </pc:sldChg>
      <pc:sldChg chg="modSp">
        <pc:chgData name="Jacob Knowlton" userId="S::jknowlton@crcog.org::d72bb1ed-ad07-4ae4-b4fc-3a9891d7b983" providerId="AD" clId="Web-{9A8B4DF1-F714-75D5-8295-DD638F1E2614}" dt="2026-03-03T18:37:20.008" v="63" actId="20577"/>
        <pc:sldMkLst>
          <pc:docMk/>
          <pc:sldMk cId="2861419524" sldId="292"/>
        </pc:sldMkLst>
        <pc:spChg chg="mod">
          <ac:chgData name="Jacob Knowlton" userId="S::jknowlton@crcog.org::d72bb1ed-ad07-4ae4-b4fc-3a9891d7b983" providerId="AD" clId="Web-{9A8B4DF1-F714-75D5-8295-DD638F1E2614}" dt="2026-03-03T18:37:20.008" v="63" actId="20577"/>
          <ac:spMkLst>
            <pc:docMk/>
            <pc:sldMk cId="2861419524" sldId="292"/>
            <ac:spMk id="8" creationId="{53DEA490-D555-8559-CF63-30B59458A267}"/>
          </ac:spMkLst>
        </pc:spChg>
      </pc:sldChg>
      <pc:sldChg chg="delSp modSp">
        <pc:chgData name="Jacob Knowlton" userId="S::jknowlton@crcog.org::d72bb1ed-ad07-4ae4-b4fc-3a9891d7b983" providerId="AD" clId="Web-{9A8B4DF1-F714-75D5-8295-DD638F1E2614}" dt="2026-03-03T18:50:07.873" v="65"/>
        <pc:sldMkLst>
          <pc:docMk/>
          <pc:sldMk cId="999996621" sldId="293"/>
        </pc:sldMkLst>
      </pc:sldChg>
      <pc:sldChg chg="addSp delSp modSp">
        <pc:chgData name="Jacob Knowlton" userId="S::jknowlton@crcog.org::d72bb1ed-ad07-4ae4-b4fc-3a9891d7b983" providerId="AD" clId="Web-{9A8B4DF1-F714-75D5-8295-DD638F1E2614}" dt="2026-03-03T19:11:55.064" v="80"/>
        <pc:sldMkLst>
          <pc:docMk/>
          <pc:sldMk cId="193326879" sldId="303"/>
        </pc:sldMkLst>
        <pc:picChg chg="add mod">
          <ac:chgData name="Jacob Knowlton" userId="S::jknowlton@crcog.org::d72bb1ed-ad07-4ae4-b4fc-3a9891d7b983" providerId="AD" clId="Web-{9A8B4DF1-F714-75D5-8295-DD638F1E2614}" dt="2026-03-03T19:11:55.064" v="80"/>
          <ac:picMkLst>
            <pc:docMk/>
            <pc:sldMk cId="193326879" sldId="303"/>
            <ac:picMk id="3" creationId="{54E61BA3-3AD6-7921-36D6-CFD911608477}"/>
          </ac:picMkLst>
        </pc:picChg>
      </pc:sldChg>
      <pc:sldChg chg="addSp delSp modSp add replId">
        <pc:chgData name="Jacob Knowlton" userId="S::jknowlton@crcog.org::d72bb1ed-ad07-4ae4-b4fc-3a9891d7b983" providerId="AD" clId="Web-{9A8B4DF1-F714-75D5-8295-DD638F1E2614}" dt="2026-03-03T18:58:08.163" v="79" actId="1076"/>
        <pc:sldMkLst>
          <pc:docMk/>
          <pc:sldMk cId="98858380" sldId="304"/>
        </pc:sldMkLst>
        <pc:spChg chg="mod">
          <ac:chgData name="Jacob Knowlton" userId="S::jknowlton@crcog.org::d72bb1ed-ad07-4ae4-b4fc-3a9891d7b983" providerId="AD" clId="Web-{9A8B4DF1-F714-75D5-8295-DD638F1E2614}" dt="2026-03-03T18:15:38.905" v="49" actId="20577"/>
          <ac:spMkLst>
            <pc:docMk/>
            <pc:sldMk cId="98858380" sldId="304"/>
            <ac:spMk id="8" creationId="{9C723CCF-6BBE-CB00-464D-A71EF182EA9E}"/>
          </ac:spMkLst>
        </pc:spChg>
        <pc:picChg chg="add mod">
          <ac:chgData name="Jacob Knowlton" userId="S::jknowlton@crcog.org::d72bb1ed-ad07-4ae4-b4fc-3a9891d7b983" providerId="AD" clId="Web-{9A8B4DF1-F714-75D5-8295-DD638F1E2614}" dt="2026-03-03T18:58:04.804" v="78" actId="1076"/>
          <ac:picMkLst>
            <pc:docMk/>
            <pc:sldMk cId="98858380" sldId="304"/>
            <ac:picMk id="3" creationId="{F8921B3C-2B5D-7363-3F71-C1491E174292}"/>
          </ac:picMkLst>
        </pc:picChg>
        <pc:picChg chg="add mod">
          <ac:chgData name="Jacob Knowlton" userId="S::jknowlton@crcog.org::d72bb1ed-ad07-4ae4-b4fc-3a9891d7b983" providerId="AD" clId="Web-{9A8B4DF1-F714-75D5-8295-DD638F1E2614}" dt="2026-03-03T18:58:08.163" v="79" actId="1076"/>
          <ac:picMkLst>
            <pc:docMk/>
            <pc:sldMk cId="98858380" sldId="304"/>
            <ac:picMk id="4" creationId="{EE124E18-F730-ABF0-D666-2C2921953D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AA6A9-396A-4243-8FBB-AA2BB6BBB7A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79B36-43D3-4722-AF9C-F43F5250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3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9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4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C22FE-7712-9164-AA8B-25C319B28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C60D3-C967-A370-467C-AD64E1B3C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F03AD4-2EFA-EA93-4164-089AAF24B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B2380-0E10-AF3A-CFBA-6C72B6619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99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86803-C3FD-26E7-24D3-6C16D4046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5ACF2-C97A-D020-3268-097DDFF9B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AF22A-DECD-5BB6-B531-0E546AE3B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9DD0B-18E9-57AA-9F29-98CCE374B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5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B7E9-95D6-F313-1CFF-CCE2E0651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BCB9A8-4817-8D5B-C4A5-0AB7AF663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466B1C-AA51-F6AA-A577-5DB07D19A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158DD-C597-8F7A-E7B0-9D71B678E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8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50778-6165-C31F-405B-D72381E3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291A3-8B59-ADFD-198F-E0851A6B4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77D05-9F6A-AD84-4B3A-71F10101E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CD9E5-FCBA-01D4-5AD0-B19E590F4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16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15395-AA03-16D9-F535-FB55917F0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C54CE9-C031-61FA-54B4-819C8E023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0214DC-C031-7AC6-10FE-09CE825B9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F7B2F-ECAA-EF14-4B69-A65239560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46CE7D5-CF57-46EF-B807-FDD0502418D4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7" r:id="rId4"/>
    <p:sldLayoutId id="2147483678" r:id="rId5"/>
    <p:sldLayoutId id="2147483679" r:id="rId6"/>
    <p:sldLayoutId id="2147483698" r:id="rId7"/>
    <p:sldLayoutId id="2147483699" r:id="rId8"/>
    <p:sldLayoutId id="2147483700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Regional Planning Commission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DE5D0-273F-4996-A79C-3F6EDFEF97B0}"/>
              </a:ext>
            </a:extLst>
          </p:cNvPr>
          <p:cNvSpPr txBox="1"/>
          <p:nvPr/>
        </p:nvSpPr>
        <p:spPr>
          <a:xfrm>
            <a:off x="354312" y="803805"/>
            <a:ext cx="10491623" cy="45807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Georgia"/>
                <a:ea typeface="Verdana"/>
                <a:cs typeface="+mn-lt"/>
              </a:rPr>
              <a:t>Welcome to a CRCOG Zoom Meeting</a:t>
            </a:r>
            <a:endParaRPr lang="en-US" sz="2200" dirty="0">
              <a:latin typeface="Georgia"/>
              <a:ea typeface="Verdana"/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/>
                <a:ea typeface="Verdana"/>
                <a:cs typeface="Calibri"/>
              </a:rPr>
              <a:t>We have muted attendees upon entrance. We will unmute people either individually or for everyone depending on the situation.  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/>
                <a:ea typeface="Verdana"/>
                <a:cs typeface="Calibri"/>
              </a:rPr>
              <a:t>For our public meetings, we will be taking a roll-call of attendance based on who we identify as being on the call and then ask those we cannot identify to state their name and town.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/>
                <a:ea typeface="Verdana"/>
                <a:cs typeface="Calibri"/>
              </a:rPr>
              <a:t>Each time you speak, you must identify yourself with your name and town prior to making your point.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eorgia"/>
                <a:ea typeface="Verdana"/>
                <a:cs typeface="Calibri"/>
              </a:rPr>
              <a:t>If you are abstaining or objecting to an action item, please state your name and town.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eorgia"/>
                <a:ea typeface="Verdana"/>
                <a:cs typeface="Calibri"/>
              </a:rPr>
              <a:t>Meeting materials are available at CRCOGCT.gov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3B5E5A2-82A6-485A-8C5F-36DC998E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848433"/>
            <a:ext cx="12195424" cy="7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7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7. What’s New in My Town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FF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F0ABEE-F40B-4FD8-A095-1A0B6CC9C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84" b="25484"/>
          <a:stretch/>
        </p:blipFill>
        <p:spPr>
          <a:xfrm>
            <a:off x="2977927" y="1175897"/>
            <a:ext cx="6236146" cy="45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7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295178" y="19360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8. Other Business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91B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73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Regional Planning Commission</a:t>
            </a:r>
            <a:endParaRPr lang="en-US" sz="4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00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DE5D0-273F-4996-A79C-3F6EDFEF97B0}"/>
              </a:ext>
            </a:extLst>
          </p:cNvPr>
          <p:cNvSpPr txBox="1"/>
          <p:nvPr/>
        </p:nvSpPr>
        <p:spPr>
          <a:xfrm>
            <a:off x="289098" y="1376657"/>
            <a:ext cx="11617487" cy="4102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ea typeface="+mn-lt"/>
                <a:cs typeface="+mn-lt"/>
              </a:rPr>
              <a:t>Welcome and Introductions </a:t>
            </a:r>
            <a:endParaRPr lang="en-US" sz="2200">
              <a:ea typeface="Calibri" panose="020F0502020204030204"/>
              <a:cs typeface="Calibri" panose="020F0502020204030204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ea typeface="+mn-lt"/>
                <a:cs typeface="+mn-lt"/>
              </a:rPr>
              <a:t>Adoption of Minutes: September 4, 2025 &amp; November 5, 2025</a:t>
            </a:r>
            <a:endParaRPr lang="en-US" sz="2200">
              <a:ea typeface="Calibri" panose="020F0502020204030204"/>
              <a:cs typeface="Calibri" panose="020F0502020204030204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ea typeface="+mn-lt"/>
                <a:cs typeface="+mn-lt"/>
              </a:rPr>
              <a:t>Approval of 2026 Meeting Dates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ea typeface="+mn-lt"/>
                <a:cs typeface="+mn-lt"/>
              </a:rPr>
              <a:t>A Presentation by CRCOG: Special Session Public Act 25-1: An Act concerning Housing Growth</a:t>
            </a:r>
            <a:endParaRPr lang="en-US" sz="2200">
              <a:ea typeface="Calibri" panose="020F0502020204030204"/>
              <a:cs typeface="Calibri" panose="020F0502020204030204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ea typeface="+mn-lt"/>
                <a:cs typeface="+mn-lt"/>
              </a:rPr>
              <a:t>CRCOG Updates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ea typeface="+mn-lt"/>
                <a:cs typeface="+mn-lt"/>
              </a:rPr>
              <a:t>Report on Zoning and Subdivision Referrals </a:t>
            </a:r>
            <a:endParaRPr lang="en-US" sz="2200">
              <a:ea typeface="Calibri" panose="020F0502020204030204"/>
              <a:cs typeface="Calibri" panose="020F0502020204030204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ea typeface="+mn-lt"/>
                <a:cs typeface="+mn-lt"/>
              </a:rPr>
              <a:t>What's New in My Town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 dirty="0">
                <a:ea typeface="+mn-lt"/>
                <a:cs typeface="+mn-lt"/>
              </a:rPr>
              <a:t>Other </a:t>
            </a:r>
            <a:r>
              <a:rPr lang="en-US" sz="2200">
                <a:ea typeface="+mn-lt"/>
                <a:cs typeface="+mn-lt"/>
              </a:rPr>
              <a:t>Business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ED6AD3F-51F8-4B91-BBD9-C175A93ED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0" y="6066147"/>
            <a:ext cx="12195424" cy="7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4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19360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1. Welcome &amp; Introductions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E1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3" name="Picture 3" descr="A picture containing text, tree, grass, outdoor&#10;&#10;Description automatically generated">
            <a:extLst>
              <a:ext uri="{FF2B5EF4-FFF2-40B4-BE49-F238E27FC236}">
                <a16:creationId xmlns:a16="http://schemas.microsoft.com/office/drawing/2014/main" id="{A292AAE3-E60C-F1B3-BB0B-6B18A6512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695" y="1144799"/>
            <a:ext cx="7228609" cy="4559739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52885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2. Adoption of Minutes: 9/4/2025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4D6CC-5123-7650-79B8-112CE9719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37" y="1218803"/>
            <a:ext cx="3968375" cy="4420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527C9C-9580-A65C-4F07-AD456F6D4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926" y="1218803"/>
            <a:ext cx="5338535" cy="45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9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14FCD-5BAA-D04E-C96E-785AC8E65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91FA90B-8B5F-9B5B-60EF-8C19951DB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723CCF-6BBE-CB00-464D-A71EF182EA9E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2. Adoption of Minutes: 11/5/2025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ADBAD4-9526-DA5A-C0E6-37BD86801E22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3" name="Picture 2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F8921B3C-2B5D-7363-3F71-C1491E174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20" y="1061014"/>
            <a:ext cx="4415856" cy="4735974"/>
          </a:xfrm>
          <a:prstGeom prst="rect">
            <a:avLst/>
          </a:prstGeom>
        </p:spPr>
      </p:pic>
      <p:pic>
        <p:nvPicPr>
          <p:cNvPr id="4" name="Picture 3" descr="A screenshot of a white and black text&#10;&#10;AI-generated content may be incorrect.">
            <a:extLst>
              <a:ext uri="{FF2B5EF4-FFF2-40B4-BE49-F238E27FC236}">
                <a16:creationId xmlns:a16="http://schemas.microsoft.com/office/drawing/2014/main" id="{EE124E18-F730-ABF0-D666-2C2921953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341" y="1197136"/>
            <a:ext cx="62960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10FCD-915E-3D93-4D29-B1748EB8D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E717285C-8EBA-7200-FB79-7D4F3F64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991103-0900-8C07-EAD1-A15DCD041CE8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3. Adoption of 2026 Meeting Date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0D54D1-64C6-5938-8B11-C84907587E7F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3" name="Picture 2" descr="A close up of a calendar&#10;&#10;AI-generated content may be incorrect.">
            <a:extLst>
              <a:ext uri="{FF2B5EF4-FFF2-40B4-BE49-F238E27FC236}">
                <a16:creationId xmlns:a16="http://schemas.microsoft.com/office/drawing/2014/main" id="{54E61BA3-3AD6-7921-36D6-CFD911608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50" y="1143000"/>
            <a:ext cx="4838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8022F-A204-BBEB-2D32-1C5818290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4642EAA4-22AF-732D-A581-7BFD72154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DEA490-D555-8559-CF63-30B59458A267}"/>
              </a:ext>
            </a:extLst>
          </p:cNvPr>
          <p:cNvSpPr txBox="1"/>
          <p:nvPr/>
        </p:nvSpPr>
        <p:spPr>
          <a:xfrm>
            <a:off x="368102" y="2007942"/>
            <a:ext cx="1142805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 </a:t>
            </a:r>
            <a:r>
              <a:rPr lang="en-US" sz="400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A Presentation by CRCOG: </a:t>
            </a:r>
            <a:endParaRPr lang="en-US" b="1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Special Session Public Act 25-1: An Act Concerning 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Housing Growth</a:t>
            </a:r>
            <a:endParaRPr lang="en-US" b="1" dirty="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3A028-56C6-F2EC-7F53-0BC399052540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7AAEE-0DF6-C80B-CA83-36B854C28E16}"/>
              </a:ext>
            </a:extLst>
          </p:cNvPr>
          <p:cNvSpPr txBox="1"/>
          <p:nvPr/>
        </p:nvSpPr>
        <p:spPr>
          <a:xfrm>
            <a:off x="308472" y="189123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2C2A2A"/>
                </a:solidFill>
                <a:latin typeface="Georgia"/>
              </a:rPr>
              <a:t>4.</a:t>
            </a:r>
            <a:endParaRPr lang="en-US" sz="4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41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23B89-AAAB-15CE-4910-19B293DC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D5B061C-AD42-903E-9185-B9391334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52F36A-C45D-4365-3CA0-82513D5A7100}"/>
              </a:ext>
            </a:extLst>
          </p:cNvPr>
          <p:cNvSpPr txBox="1"/>
          <p:nvPr/>
        </p:nvSpPr>
        <p:spPr>
          <a:xfrm>
            <a:off x="303837" y="19360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5. CRCOG Updates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85F6F-F13D-7224-FDB1-DA6C8BFA5705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E1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1A73CA-F5F6-767F-2A39-502745B6AB2F}"/>
              </a:ext>
            </a:extLst>
          </p:cNvPr>
          <p:cNvSpPr txBox="1"/>
          <p:nvPr/>
        </p:nvSpPr>
        <p:spPr>
          <a:xfrm>
            <a:off x="473927" y="1570463"/>
            <a:ext cx="8354121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200000"/>
              </a:lnSpc>
              <a:buFont typeface=""/>
              <a:buAutoNum type="arabicPeriod"/>
            </a:pPr>
            <a:r>
              <a:rPr lang="en-US" sz="3200">
                <a:solidFill>
                  <a:srgbClr val="3A3838"/>
                </a:solidFill>
                <a:latin typeface="Calibri"/>
                <a:ea typeface="Arial"/>
                <a:cs typeface="Arial"/>
              </a:rPr>
              <a:t>Warehousing Best Practices</a:t>
            </a:r>
            <a:endParaRPr lang="en-US" sz="3200">
              <a:ea typeface="Calibri"/>
              <a:cs typeface="Calibri"/>
            </a:endParaRPr>
          </a:p>
          <a:p>
            <a:pPr marL="457200" indent="-457200">
              <a:lnSpc>
                <a:spcPct val="200000"/>
              </a:lnSpc>
              <a:buFont typeface=""/>
              <a:buAutoNum type="arabicPeriod"/>
            </a:pPr>
            <a:r>
              <a:rPr lang="en-US" sz="3200">
                <a:solidFill>
                  <a:srgbClr val="3A3838"/>
                </a:solidFill>
                <a:latin typeface="Calibri"/>
                <a:ea typeface="Arial"/>
                <a:cs typeface="Arial"/>
              </a:rPr>
              <a:t>Housing Workshops to come this year</a:t>
            </a:r>
          </a:p>
          <a:p>
            <a:pPr marL="457200" indent="-457200">
              <a:lnSpc>
                <a:spcPct val="200000"/>
              </a:lnSpc>
              <a:buFont typeface=""/>
              <a:buAutoNum type="arabicPeriod"/>
            </a:pPr>
            <a:r>
              <a:rPr lang="en-US" sz="3200">
                <a:solidFill>
                  <a:srgbClr val="3A3838"/>
                </a:solidFill>
                <a:latin typeface="Calibri"/>
                <a:ea typeface="Arial"/>
                <a:cs typeface="Arial"/>
              </a:rPr>
              <a:t>Brownfields Funding Available</a:t>
            </a:r>
            <a:endParaRPr lang="en-US" sz="3200" baseline="0">
              <a:solidFill>
                <a:srgbClr val="3A3838"/>
              </a:solidFill>
              <a:latin typeface="Calibri"/>
              <a:ea typeface="Arial"/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022C2-FA35-B205-0391-0C3E50D9D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0137F0-8A25-36F6-9317-81B011D4508E}"/>
              </a:ext>
            </a:extLst>
          </p:cNvPr>
          <p:cNvSpPr txBox="1"/>
          <p:nvPr/>
        </p:nvSpPr>
        <p:spPr>
          <a:xfrm>
            <a:off x="303837" y="161462"/>
            <a:ext cx="1158960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Georgia"/>
              </a:rPr>
              <a:t>6. </a:t>
            </a: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Georgia"/>
                <a:cs typeface="Times New Roman"/>
              </a:rPr>
              <a:t>Report on Zoning and Subdivision Referrals  </a:t>
            </a:r>
          </a:p>
          <a:p>
            <a:endParaRPr lang="en-US" sz="3200" b="1">
              <a:solidFill>
                <a:schemeClr val="bg2">
                  <a:lumMod val="25000"/>
                </a:schemeClr>
              </a:solidFill>
              <a:latin typeface="Georgia"/>
              <a:cs typeface="Times New Roman"/>
            </a:endParaRPr>
          </a:p>
          <a:p>
            <a:endParaRPr lang="en-US" sz="3200" b="1">
              <a:solidFill>
                <a:schemeClr val="bg2">
                  <a:lumMod val="25000"/>
                </a:schemeClr>
              </a:solidFill>
              <a:latin typeface="Georgia"/>
              <a:ea typeface="Calibri" panose="020F0502020204030204"/>
              <a:cs typeface="Calibri" panose="020F0502020204030204"/>
            </a:endParaRPr>
          </a:p>
          <a:p>
            <a:endParaRPr lang="en-US" sz="3200" b="1">
              <a:solidFill>
                <a:schemeClr val="bg2">
                  <a:lumMod val="25000"/>
                </a:schemeClr>
              </a:solidFill>
              <a:latin typeface="Georgia"/>
            </a:endParaRPr>
          </a:p>
          <a:p>
            <a:endParaRPr lang="en-US" sz="4000" b="1">
              <a:solidFill>
                <a:schemeClr val="bg2">
                  <a:lumMod val="25000"/>
                </a:schemeClr>
              </a:solidFill>
              <a:latin typeface="Georgia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1F907-8C10-6493-FA0B-AF38F1043ED5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8A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A0859-926A-F732-86AB-547A0A8B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61" y="1003610"/>
            <a:ext cx="11093372" cy="55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A3838"/>
      </a:dk1>
      <a:lt1>
        <a:srgbClr val="FFFFFF"/>
      </a:lt1>
      <a:dk2>
        <a:srgbClr val="002B7C"/>
      </a:dk2>
      <a:lt2>
        <a:srgbClr val="AEABAB"/>
      </a:lt2>
      <a:accent1>
        <a:srgbClr val="1F666E"/>
      </a:accent1>
      <a:accent2>
        <a:srgbClr val="D96D21"/>
      </a:accent2>
      <a:accent3>
        <a:srgbClr val="FF9245"/>
      </a:accent3>
      <a:accent4>
        <a:srgbClr val="84B2B3"/>
      </a:accent4>
      <a:accent5>
        <a:srgbClr val="91B1ED"/>
      </a:accent5>
      <a:accent6>
        <a:srgbClr val="EDB200"/>
      </a:accent6>
      <a:hlink>
        <a:srgbClr val="1F666E"/>
      </a:hlink>
      <a:folHlink>
        <a:srgbClr val="002B7C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COG PP template 1.pptx" id="{DD477A10-ED3F-4C94-BE3D-BB7283B446CF}" vid="{EF409EBD-5E60-4A2A-B739-B0D8ED8418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f7f9b2-6647-4e42-b6d8-403aa984c086">
      <Terms xmlns="http://schemas.microsoft.com/office/infopath/2007/PartnerControls"/>
    </lcf76f155ced4ddcb4097134ff3c332f>
    <TaxCatchAll xmlns="e4454ba2-eefc-40f6-85e2-df4ab48477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67C275EE73C4888D458A3627BBB31" ma:contentTypeVersion="18" ma:contentTypeDescription="Create a new document." ma:contentTypeScope="" ma:versionID="38c5d34b4c49a6320ec9df01334295ab">
  <xsd:schema xmlns:xsd="http://www.w3.org/2001/XMLSchema" xmlns:xs="http://www.w3.org/2001/XMLSchema" xmlns:p="http://schemas.microsoft.com/office/2006/metadata/properties" xmlns:ns2="a0f7f9b2-6647-4e42-b6d8-403aa984c086" xmlns:ns3="e4454ba2-eefc-40f6-85e2-df4ab4847781" targetNamespace="http://schemas.microsoft.com/office/2006/metadata/properties" ma:root="true" ma:fieldsID="0b27d586a58a2a1cf3c8ac66dc650ee4" ns2:_="" ns3:_="">
    <xsd:import namespace="a0f7f9b2-6647-4e42-b6d8-403aa984c086"/>
    <xsd:import namespace="e4454ba2-eefc-40f6-85e2-df4ab48477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7f9b2-6647-4e42-b6d8-403aa984c0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5998a11-2e2c-44c4-85d7-655e1af885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54ba2-eefc-40f6-85e2-df4ab48477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69c2e18-5668-4b2a-8b09-74847ad7f38c}" ma:internalName="TaxCatchAll" ma:showField="CatchAllData" ma:web="e4454ba2-eefc-40f6-85e2-df4ab48477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415F16-CA18-433C-93B4-8B8CD08F7D87}">
  <ds:schemaRefs>
    <ds:schemaRef ds:uri="http://purl.org/dc/elements/1.1/"/>
    <ds:schemaRef ds:uri="a0f7f9b2-6647-4e42-b6d8-403aa984c086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e4454ba2-eefc-40f6-85e2-df4ab484778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F7CCE1-07A6-44C3-BC2D-76AECD7B3B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3D9DB3-1FAD-40E0-91FF-E1AC133B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f7f9b2-6647-4e42-b6d8-403aa984c086"/>
    <ds:schemaRef ds:uri="e4454ba2-eefc-40f6-85e2-df4ab48477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Housing Affordability</Template>
  <TotalTime>0</TotalTime>
  <Words>604</Words>
  <Application>Microsoft Office PowerPoint</Application>
  <PresentationFormat>Widescreen</PresentationFormat>
  <Paragraphs>90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Palmer</dc:creator>
  <cp:lastModifiedBy>Heidi Samokar</cp:lastModifiedBy>
  <cp:revision>83</cp:revision>
  <dcterms:created xsi:type="dcterms:W3CDTF">2021-09-21T18:39:20Z</dcterms:created>
  <dcterms:modified xsi:type="dcterms:W3CDTF">2026-03-05T23:28:06Z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0x010100B8167C275EE73C4888D458A3627BBB31</vt:lpwstr>
  </property>
  <property fmtid="{D5CDD505-2E9C-101B-9397-08002B2CF9AE}" pid="3" name="MediaServiceImageTags">
    <vt:lpwstr/>
  </property>
</Properties>
</file>