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199" r:id="rId5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B8B0862-A47C-4229-BAC8-005E278623F7}" v="4" dt="2026-03-12T18:34:23.50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30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48A2085-90F0-4D30-AA95-3C32C549C6BD}" type="datetimeFigureOut">
              <a:t>3/12/2026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69197BBE-B68B-45AE-9382-FDF43A88AAF1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7884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0F8218-5DF3-8A79-D42F-8305B970D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6D53C14-6D81-CFC5-0249-0FE766A2A7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08E2BCF-BE11-9067-C8A3-6DB939C375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Robyn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D8EA49-3B91-6B49-4C8B-6E1197FF0AA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defTabSz="949478">
              <a:defRPr/>
            </a:pPr>
            <a:fld id="{77BFA25B-CBAE-46E3-B2E0-E667A825080B}" type="slidenum">
              <a:rPr lang="en-US">
                <a:solidFill>
                  <a:prstClr val="black"/>
                </a:solidFill>
                <a:latin typeface="Calibri" panose="020F0502020204030204"/>
              </a:rPr>
              <a:pPr defTabSz="949478">
                <a:defRPr/>
              </a:pPr>
              <a:t>1</a:t>
            </a:fld>
            <a:endParaRPr lang="en-US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866566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crcogct.gov/municipal-services/waste-management-and-diversion/" TargetMode="External"/><Relationship Id="rId4" Type="http://schemas.openxmlformats.org/officeDocument/2006/relationships/hyperlink" Target="https://crcogct.gov/rwa-planning-report-2026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AD36D5-17D1-9B25-1BA5-E54D983998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>
            <a:extLst>
              <a:ext uri="{FF2B5EF4-FFF2-40B4-BE49-F238E27FC236}">
                <a16:creationId xmlns:a16="http://schemas.microsoft.com/office/drawing/2014/main" id="{196EFE74-97A5-1756-CC0A-8A4925D055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070" y="5900504"/>
            <a:ext cx="12195425" cy="562231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0E580E82-C4A2-6551-CC96-0DA0DB27AF1D}"/>
              </a:ext>
            </a:extLst>
          </p:cNvPr>
          <p:cNvSpPr/>
          <p:nvPr/>
        </p:nvSpPr>
        <p:spPr>
          <a:xfrm>
            <a:off x="-3425" y="856"/>
            <a:ext cx="196922" cy="898990"/>
          </a:xfrm>
          <a:prstGeom prst="rect">
            <a:avLst/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2B7C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119599B-DB07-D9C1-ADC4-21C6B6BBBD62}"/>
              </a:ext>
            </a:extLst>
          </p:cNvPr>
          <p:cNvSpPr txBox="1"/>
          <p:nvPr/>
        </p:nvSpPr>
        <p:spPr>
          <a:xfrm>
            <a:off x="392836" y="899846"/>
            <a:ext cx="11234481" cy="424045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2000" dirty="0">
                <a:latin typeface="Georgia"/>
              </a:rPr>
              <a:t>Completed </a:t>
            </a:r>
            <a:r>
              <a:rPr lang="en-US" sz="2000" b="1" dirty="0">
                <a:latin typeface="Georgia"/>
              </a:rPr>
              <a:t>RWA Planning Report </a:t>
            </a:r>
            <a:r>
              <a:rPr lang="en-US" sz="2000" dirty="0">
                <a:latin typeface="Georgia"/>
              </a:rPr>
              <a:t>– </a:t>
            </a:r>
            <a:r>
              <a:rPr lang="en-US" sz="2000" b="1" dirty="0">
                <a:latin typeface="Georgia"/>
              </a:rPr>
              <a:t>- </a:t>
            </a:r>
            <a:r>
              <a:rPr lang="en-US" sz="2000" u="sng" dirty="0">
                <a:latin typeface="Georgia"/>
                <a:hlinkClick r:id="rId4"/>
              </a:rPr>
              <a:t>RWA Planning Report 2026 - CRCOG | Capitol Region Council of Governments</a:t>
            </a:r>
            <a:endParaRPr lang="en-US" sz="2000" dirty="0">
              <a:latin typeface="Georgia"/>
            </a:endParaRPr>
          </a:p>
          <a:p>
            <a:endParaRPr lang="en-US" sz="2000" b="1" dirty="0">
              <a:latin typeface="Georgia"/>
            </a:endParaRPr>
          </a:p>
          <a:p>
            <a:r>
              <a:rPr lang="en-US" sz="2000" dirty="0">
                <a:latin typeface="Georgia"/>
              </a:rPr>
              <a:t>Beginning</a:t>
            </a:r>
            <a:r>
              <a:rPr lang="en-US" sz="2000" b="1" dirty="0">
                <a:latin typeface="Georgia"/>
              </a:rPr>
              <a:t> Implementation Phase – Priorities include: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>
                <a:latin typeface="Georgia"/>
              </a:rPr>
              <a:t>CCSWA Member survey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b="1" dirty="0">
                <a:latin typeface="Georgia"/>
              </a:rPr>
              <a:t>MSW in-state opportunities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000" dirty="0">
                <a:latin typeface="Georgia"/>
              </a:rPr>
              <a:t>Robust </a:t>
            </a:r>
            <a:r>
              <a:rPr lang="en-US" sz="2000" b="1" dirty="0">
                <a:latin typeface="Georgia"/>
              </a:rPr>
              <a:t>CCSWA membership/marketing</a:t>
            </a:r>
            <a:r>
              <a:rPr lang="en-US" sz="2000" dirty="0">
                <a:latin typeface="Georgia"/>
              </a:rPr>
              <a:t> and promotion (incl. website) – </a:t>
            </a:r>
            <a:r>
              <a:rPr lang="en-US" sz="2000" dirty="0">
                <a:latin typeface="Georgia"/>
                <a:hlinkClick r:id="rId5"/>
              </a:rPr>
              <a:t>Waste Management and Diversion - CRCOG | Capitol Region Council of Governments</a:t>
            </a:r>
            <a:endParaRPr lang="en-US" sz="2000" dirty="0">
              <a:latin typeface="Georgia"/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000" dirty="0">
                <a:latin typeface="Georgia"/>
              </a:rPr>
              <a:t>Robust</a:t>
            </a:r>
            <a:r>
              <a:rPr lang="en-US" sz="2000" b="1" dirty="0">
                <a:latin typeface="Georgia"/>
              </a:rPr>
              <a:t> education and outreach </a:t>
            </a:r>
            <a:r>
              <a:rPr lang="en-US" sz="2000" dirty="0">
                <a:latin typeface="Georgia"/>
              </a:rPr>
              <a:t>campaign to member municipalities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US" sz="2000" b="1" dirty="0">
                <a:latin typeface="Georgia"/>
              </a:rPr>
              <a:t>Engagement with haulers and other key stakeholders </a:t>
            </a:r>
            <a:r>
              <a:rPr lang="en-US" sz="2000" dirty="0">
                <a:latin typeface="Georgia"/>
              </a:rPr>
              <a:t>in the region to support CCSWA with in-state disposal and recycling/diversion (incl. food waste and other end markets) and </a:t>
            </a:r>
            <a:r>
              <a:rPr lang="en-US" sz="2000" b="1" dirty="0">
                <a:latin typeface="Georgia"/>
              </a:rPr>
              <a:t>explore potential public-private partnerships </a:t>
            </a:r>
          </a:p>
          <a:p>
            <a:pPr marL="590550" lvl="0" indent="-457200" algn="just">
              <a:lnSpc>
                <a:spcPct val="115000"/>
              </a:lnSpc>
              <a:buClr>
                <a:schemeClr val="accent4"/>
              </a:buClr>
              <a:buSzPts val="1500"/>
              <a:buFont typeface="Arial" panose="020B0604020202020204" pitchFamily="34" charset="0"/>
              <a:buChar char="•"/>
            </a:pPr>
            <a:endParaRPr lang="en-US" sz="2800" dirty="0">
              <a:highlight>
                <a:srgbClr val="FFFF00"/>
              </a:highlight>
              <a:latin typeface="Georgia" panose="02040502050405020303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654E738-8D20-29F8-9812-BB75D2700C27}"/>
              </a:ext>
            </a:extLst>
          </p:cNvPr>
          <p:cNvSpPr txBox="1"/>
          <p:nvPr/>
        </p:nvSpPr>
        <p:spPr>
          <a:xfrm>
            <a:off x="722375" y="328755"/>
            <a:ext cx="102696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latin typeface="Georgia" panose="02040502050405020303" pitchFamily="18" charset="0"/>
              </a:rPr>
              <a:t>CCSWA/Regional Waste Authority Priorities </a:t>
            </a:r>
          </a:p>
        </p:txBody>
      </p:sp>
    </p:spTree>
    <p:extLst>
      <p:ext uri="{BB962C8B-B14F-4D97-AF65-F5344CB8AC3E}">
        <p14:creationId xmlns:p14="http://schemas.microsoft.com/office/powerpoint/2010/main" val="450098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799D6D8FAEA794C9C31E53ACD2E9109" ma:contentTypeVersion="17" ma:contentTypeDescription="Create a new document." ma:contentTypeScope="" ma:versionID="c1fc5dba85c96aba9e1033185d596dba">
  <xsd:schema xmlns:xsd="http://www.w3.org/2001/XMLSchema" xmlns:xs="http://www.w3.org/2001/XMLSchema" xmlns:p="http://schemas.microsoft.com/office/2006/metadata/properties" xmlns:ns2="780a9d06-6ab5-4725-a265-8116ce6ae0bb" xmlns:ns3="06bf993f-5771-4210-a1e5-00f69c4679fe" targetNamespace="http://schemas.microsoft.com/office/2006/metadata/properties" ma:root="true" ma:fieldsID="e2740a9ee8f07c0b07a64b0558078ad1" ns2:_="" ns3:_="">
    <xsd:import namespace="780a9d06-6ab5-4725-a265-8116ce6ae0bb"/>
    <xsd:import namespace="06bf993f-5771-4210-a1e5-00f69c4679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0a9d06-6ab5-4725-a265-8116ce6ae0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f5998a11-2e2c-44c4-85d7-655e1af885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bf993f-5771-4210-a1e5-00f69c4679f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a44fd353-5501-41a6-a95a-e324b806ccd2}" ma:internalName="TaxCatchAll" ma:showField="CatchAllData" ma:web="06bf993f-5771-4210-a1e5-00f69c4679f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80a9d06-6ab5-4725-a265-8116ce6ae0bb">
      <Terms xmlns="http://schemas.microsoft.com/office/infopath/2007/PartnerControls"/>
    </lcf76f155ced4ddcb4097134ff3c332f>
    <TaxCatchAll xmlns="06bf993f-5771-4210-a1e5-00f69c4679fe"/>
  </documentManagement>
</p:properties>
</file>

<file path=customXml/itemProps1.xml><?xml version="1.0" encoding="utf-8"?>
<ds:datastoreItem xmlns:ds="http://schemas.openxmlformats.org/officeDocument/2006/customXml" ds:itemID="{E7B1AB33-31E7-462C-B30C-4673D01D9BE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80a9d06-6ab5-4725-a265-8116ce6ae0bb"/>
    <ds:schemaRef ds:uri="06bf993f-5771-4210-a1e5-00f69c4679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BC5DBE3-F9CD-4F4F-AA15-7E551BF2CF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AE57A9-4D43-43C8-847A-D3ACBDA6F540}">
  <ds:schemaRefs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06bf993f-5771-4210-a1e5-00f69c4679fe"/>
    <ds:schemaRef ds:uri="http://purl.org/dc/dcmitype/"/>
    <ds:schemaRef ds:uri="http://schemas.microsoft.com/office/2006/metadata/properties"/>
    <ds:schemaRef ds:uri="http://schemas.openxmlformats.org/package/2006/metadata/core-properties"/>
    <ds:schemaRef ds:uri="780a9d06-6ab5-4725-a265-8116ce6ae0bb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107</Words>
  <Application>Microsoft Office PowerPoint</Application>
  <PresentationFormat>Widescreen</PresentationFormat>
  <Paragraphs>11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Robyn Nichols</dc:creator>
  <cp:lastModifiedBy>Robyn Nichols</cp:lastModifiedBy>
  <cp:revision>12</cp:revision>
  <cp:lastPrinted>2026-03-12T18:24:45Z</cp:lastPrinted>
  <dcterms:created xsi:type="dcterms:W3CDTF">2013-07-15T20:26:40Z</dcterms:created>
  <dcterms:modified xsi:type="dcterms:W3CDTF">2026-03-12T18:34:23Z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0x010100A799D6D8FAEA794C9C31E53ACD2E9109</vt:lpwstr>
  </property>
</Properties>
</file>